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6"/>
  </p:notesMasterIdLst>
  <p:sldIdLst>
    <p:sldId id="950" r:id="rId2"/>
    <p:sldId id="1059" r:id="rId3"/>
    <p:sldId id="1055" r:id="rId4"/>
    <p:sldId id="1244" r:id="rId5"/>
    <p:sldId id="1245" r:id="rId6"/>
    <p:sldId id="1246" r:id="rId7"/>
    <p:sldId id="1247" r:id="rId8"/>
    <p:sldId id="1248" r:id="rId9"/>
    <p:sldId id="1249" r:id="rId10"/>
    <p:sldId id="1250" r:id="rId11"/>
    <p:sldId id="460" r:id="rId12"/>
    <p:sldId id="477" r:id="rId13"/>
    <p:sldId id="478" r:id="rId14"/>
    <p:sldId id="1251" r:id="rId15"/>
    <p:sldId id="461" r:id="rId16"/>
    <p:sldId id="462" r:id="rId17"/>
    <p:sldId id="463" r:id="rId18"/>
    <p:sldId id="464" r:id="rId19"/>
    <p:sldId id="1224" r:id="rId20"/>
    <p:sldId id="1252" r:id="rId21"/>
    <p:sldId id="581" r:id="rId22"/>
    <p:sldId id="650" r:id="rId23"/>
    <p:sldId id="582" r:id="rId24"/>
    <p:sldId id="501" r:id="rId25"/>
    <p:sldId id="1253" r:id="rId26"/>
    <p:sldId id="1254" r:id="rId27"/>
    <p:sldId id="1255" r:id="rId28"/>
    <p:sldId id="1256" r:id="rId29"/>
    <p:sldId id="1257" r:id="rId30"/>
    <p:sldId id="1258" r:id="rId31"/>
    <p:sldId id="1259" r:id="rId32"/>
    <p:sldId id="1260" r:id="rId33"/>
    <p:sldId id="1235" r:id="rId34"/>
    <p:sldId id="954" r:id="rId35"/>
    <p:sldId id="1214" r:id="rId36"/>
    <p:sldId id="1171" r:id="rId37"/>
    <p:sldId id="1243" r:id="rId38"/>
    <p:sldId id="1270" r:id="rId39"/>
    <p:sldId id="1122" r:id="rId40"/>
    <p:sldId id="1265" r:id="rId41"/>
    <p:sldId id="1261" r:id="rId42"/>
    <p:sldId id="1266" r:id="rId43"/>
    <p:sldId id="1264" r:id="rId44"/>
    <p:sldId id="1263" r:id="rId45"/>
    <p:sldId id="1262" r:id="rId46"/>
    <p:sldId id="1267" r:id="rId47"/>
    <p:sldId id="1268" r:id="rId48"/>
    <p:sldId id="1269" r:id="rId49"/>
    <p:sldId id="642" r:id="rId50"/>
    <p:sldId id="607" r:id="rId51"/>
    <p:sldId id="643" r:id="rId52"/>
    <p:sldId id="644" r:id="rId53"/>
    <p:sldId id="645" r:id="rId54"/>
    <p:sldId id="946" r:id="rId5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Service" id="{1F80873B-EF87-4756-A9D6-A147B579BB11}">
          <p14:sldIdLst>
            <p14:sldId id="950"/>
            <p14:sldId id="1059"/>
            <p14:sldId id="1055"/>
            <p14:sldId id="1244"/>
            <p14:sldId id="1245"/>
            <p14:sldId id="1246"/>
            <p14:sldId id="1247"/>
            <p14:sldId id="1248"/>
            <p14:sldId id="1249"/>
            <p14:sldId id="1250"/>
            <p14:sldId id="460"/>
            <p14:sldId id="477"/>
            <p14:sldId id="478"/>
            <p14:sldId id="1251"/>
            <p14:sldId id="461"/>
            <p14:sldId id="462"/>
            <p14:sldId id="463"/>
            <p14:sldId id="464"/>
            <p14:sldId id="1224"/>
            <p14:sldId id="1252"/>
            <p14:sldId id="581"/>
            <p14:sldId id="650"/>
            <p14:sldId id="582"/>
            <p14:sldId id="501"/>
            <p14:sldId id="1253"/>
            <p14:sldId id="1254"/>
            <p14:sldId id="1255"/>
            <p14:sldId id="1256"/>
            <p14:sldId id="1257"/>
            <p14:sldId id="1258"/>
            <p14:sldId id="1259"/>
            <p14:sldId id="1260"/>
            <p14:sldId id="1235"/>
            <p14:sldId id="954"/>
            <p14:sldId id="1214"/>
            <p14:sldId id="1171"/>
            <p14:sldId id="1243"/>
            <p14:sldId id="1270"/>
            <p14:sldId id="1122"/>
            <p14:sldId id="1265"/>
            <p14:sldId id="1261"/>
            <p14:sldId id="1266"/>
            <p14:sldId id="1264"/>
            <p14:sldId id="1263"/>
            <p14:sldId id="1262"/>
            <p14:sldId id="1267"/>
            <p14:sldId id="1268"/>
            <p14:sldId id="1269"/>
            <p14:sldId id="642"/>
            <p14:sldId id="607"/>
            <p14:sldId id="643"/>
            <p14:sldId id="644"/>
            <p14:sldId id="645"/>
            <p14:sldId id="94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E6A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336" autoAdjust="0"/>
    <p:restoredTop sz="82242" autoAdjust="0"/>
  </p:normalViewPr>
  <p:slideViewPr>
    <p:cSldViewPr>
      <p:cViewPr varScale="1">
        <p:scale>
          <a:sx n="84" d="100"/>
          <a:sy n="84" d="100"/>
        </p:scale>
        <p:origin x="1110" y="96"/>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jpg>
</file>

<file path=ppt/media/image2.png>
</file>

<file path=ppt/media/image3.jpeg>
</file>

<file path=ppt/media/image4.jpe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7EAEFC-A9C7-464E-BE3F-33D4DD72E122}" type="datetimeFigureOut">
              <a:rPr lang="en-GB" smtClean="0"/>
              <a:t>28/09/2024</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9B61DE-1D46-4752-AF65-FA2C4EB0D1D0}" type="slidenum">
              <a:rPr lang="en-GB" smtClean="0"/>
              <a:t>‹#›</a:t>
            </a:fld>
            <a:endParaRPr lang="en-GB"/>
          </a:p>
        </p:txBody>
      </p:sp>
    </p:spTree>
    <p:extLst>
      <p:ext uri="{BB962C8B-B14F-4D97-AF65-F5344CB8AC3E}">
        <p14:creationId xmlns:p14="http://schemas.microsoft.com/office/powerpoint/2010/main" val="39571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79B61DE-1D46-4752-AF65-FA2C4EB0D1D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6914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2</a:t>
            </a:fld>
            <a:endParaRPr lang="en-GB"/>
          </a:p>
        </p:txBody>
      </p:sp>
    </p:spTree>
    <p:extLst>
      <p:ext uri="{BB962C8B-B14F-4D97-AF65-F5344CB8AC3E}">
        <p14:creationId xmlns:p14="http://schemas.microsoft.com/office/powerpoint/2010/main" val="1001601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19</a:t>
            </a:fld>
            <a:endParaRPr lang="en-GB"/>
          </a:p>
        </p:txBody>
      </p:sp>
    </p:spTree>
    <p:extLst>
      <p:ext uri="{BB962C8B-B14F-4D97-AF65-F5344CB8AC3E}">
        <p14:creationId xmlns:p14="http://schemas.microsoft.com/office/powerpoint/2010/main" val="2764617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33</a:t>
            </a:fld>
            <a:endParaRPr lang="en-GB"/>
          </a:p>
        </p:txBody>
      </p:sp>
    </p:spTree>
    <p:extLst>
      <p:ext uri="{BB962C8B-B14F-4D97-AF65-F5344CB8AC3E}">
        <p14:creationId xmlns:p14="http://schemas.microsoft.com/office/powerpoint/2010/main" val="156718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34</a:t>
            </a:fld>
            <a:endParaRPr lang="en-GB"/>
          </a:p>
        </p:txBody>
      </p:sp>
    </p:spTree>
    <p:extLst>
      <p:ext uri="{BB962C8B-B14F-4D97-AF65-F5344CB8AC3E}">
        <p14:creationId xmlns:p14="http://schemas.microsoft.com/office/powerpoint/2010/main" val="3289083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35</a:t>
            </a:fld>
            <a:endParaRPr lang="en-GB"/>
          </a:p>
        </p:txBody>
      </p:sp>
    </p:spTree>
    <p:extLst>
      <p:ext uri="{BB962C8B-B14F-4D97-AF65-F5344CB8AC3E}">
        <p14:creationId xmlns:p14="http://schemas.microsoft.com/office/powerpoint/2010/main" val="12994077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40</a:t>
            </a:fld>
            <a:endParaRPr lang="en-GB"/>
          </a:p>
        </p:txBody>
      </p:sp>
    </p:spTree>
    <p:extLst>
      <p:ext uri="{BB962C8B-B14F-4D97-AF65-F5344CB8AC3E}">
        <p14:creationId xmlns:p14="http://schemas.microsoft.com/office/powerpoint/2010/main" val="7423211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54</a:t>
            </a:fld>
            <a:endParaRPr lang="en-GB"/>
          </a:p>
        </p:txBody>
      </p:sp>
    </p:spTree>
    <p:extLst>
      <p:ext uri="{BB962C8B-B14F-4D97-AF65-F5344CB8AC3E}">
        <p14:creationId xmlns:p14="http://schemas.microsoft.com/office/powerpoint/2010/main" val="692174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p>
        </p:txBody>
      </p:sp>
      <p:sp>
        <p:nvSpPr>
          <p:cNvPr id="4" name="Date Placeholder 3"/>
          <p:cNvSpPr>
            <a:spLocks noGrp="1"/>
          </p:cNvSpPr>
          <p:nvPr>
            <p:ph type="dt" sz="half" idx="10"/>
          </p:nvPr>
        </p:nvSpPr>
        <p:spPr/>
        <p:txBody>
          <a:bodyPr/>
          <a:lstStyle/>
          <a:p>
            <a:fld id="{26EA1CF3-4A15-4CBF-9A5A-6A56C368BE71}" type="datetimeFigureOut">
              <a:rPr lang="en-GB" smtClean="0"/>
              <a:pPr/>
              <a:t>28/09/2024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26EA1CF3-4A15-4CBF-9A5A-6A56C368BE71}" type="datetimeFigureOut">
              <a:rPr lang="en-GB" smtClean="0"/>
              <a:pPr/>
              <a:t>28/09/2024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0"/>
          </p:nvPr>
        </p:nvSpPr>
        <p:spPr/>
        <p:txBody>
          <a:bodyPr/>
          <a:lstStyle/>
          <a:p>
            <a:fld id="{26EA1CF3-4A15-4CBF-9A5A-6A56C368BE71}" type="datetimeFigureOut">
              <a:rPr lang="en-GB" smtClean="0"/>
              <a:pPr/>
              <a:t>28/09/2024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26EA1CF3-4A15-4CBF-9A5A-6A56C368BE71}" type="datetimeFigureOut">
              <a:rPr lang="en-GB" smtClean="0"/>
              <a:pPr/>
              <a:t>28/09/2024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6EA1CF3-4A15-4CBF-9A5A-6A56C368BE71}" type="datetimeFigureOut">
              <a:rPr lang="en-GB" smtClean="0"/>
              <a:pPr/>
              <a:t>28/09/2024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p:cNvSpPr>
            <a:spLocks noGrp="1"/>
          </p:cNvSpPr>
          <p:nvPr>
            <p:ph type="dt" sz="half" idx="10"/>
          </p:nvPr>
        </p:nvSpPr>
        <p:spPr/>
        <p:txBody>
          <a:bodyPr/>
          <a:lstStyle/>
          <a:p>
            <a:fld id="{26EA1CF3-4A15-4CBF-9A5A-6A56C368BE71}" type="datetimeFigureOut">
              <a:rPr lang="en-GB" smtClean="0"/>
              <a:pPr/>
              <a:t>28/09/2024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p:txBody>
          <a:bodyPr/>
          <a:lstStyle/>
          <a:p>
            <a:fld id="{26EA1CF3-4A15-4CBF-9A5A-6A56C368BE71}" type="datetimeFigureOut">
              <a:rPr lang="en-GB" smtClean="0"/>
              <a:pPr/>
              <a:t>28/09/2024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p>
        </p:txBody>
      </p:sp>
      <p:sp>
        <p:nvSpPr>
          <p:cNvPr id="3" name="Date Placeholder 2"/>
          <p:cNvSpPr>
            <a:spLocks noGrp="1"/>
          </p:cNvSpPr>
          <p:nvPr>
            <p:ph type="dt" sz="half" idx="10"/>
          </p:nvPr>
        </p:nvSpPr>
        <p:spPr/>
        <p:txBody>
          <a:bodyPr/>
          <a:lstStyle/>
          <a:p>
            <a:fld id="{26EA1CF3-4A15-4CBF-9A5A-6A56C368BE71}" type="datetimeFigureOut">
              <a:rPr lang="en-GB" smtClean="0"/>
              <a:pPr/>
              <a:t>28/09/2024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EA1CF3-4A15-4CBF-9A5A-6A56C368BE71}" type="datetimeFigureOut">
              <a:rPr lang="en-GB" smtClean="0"/>
              <a:pPr/>
              <a:t>28/09/2024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28/09/2024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28/09/2024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836712"/>
            <a:ext cx="8229600" cy="436909"/>
          </a:xfrm>
          <a:prstGeom prst="rect">
            <a:avLst/>
          </a:prstGeom>
        </p:spPr>
        <p:txBody>
          <a:bodyPr vert="horz" lIns="91440" tIns="45720" rIns="91440" bIns="45720" rtlCol="0" anchor="ctr">
            <a:normAutofit/>
          </a:bodyPr>
          <a:lstStyle/>
          <a:p>
            <a:endParaRPr lang="en-GB"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EA1CF3-4A15-4CBF-9A5A-6A56C368BE71}" type="datetimeFigureOut">
              <a:rPr lang="en-GB" smtClean="0"/>
              <a:pPr/>
              <a:t>28/09/2024</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D929FA-79A7-47B7-BF4C-8C146230B1E4}" type="slidenum">
              <a:rPr lang="en-GB" smtClean="0"/>
              <a:pPr/>
              <a:t>‹#›</a:t>
            </a:fld>
            <a:endParaRPr lang="en-GB"/>
          </a:p>
        </p:txBody>
      </p:sp>
      <p:sp>
        <p:nvSpPr>
          <p:cNvPr id="7" name="Rectangle 6">
            <a:extLst>
              <a:ext uri="{FF2B5EF4-FFF2-40B4-BE49-F238E27FC236}">
                <a16:creationId xmlns:a16="http://schemas.microsoft.com/office/drawing/2014/main" id="{A81FA438-06AA-FBAF-6598-C474F739A20A}"/>
              </a:ext>
            </a:extLst>
          </p:cNvPr>
          <p:cNvSpPr/>
          <p:nvPr userDrawn="1"/>
        </p:nvSpPr>
        <p:spPr>
          <a:xfrm>
            <a:off x="72008" y="5949280"/>
            <a:ext cx="899592" cy="773808"/>
          </a:xfrm>
          <a:prstGeom prst="rect">
            <a:avLst/>
          </a:prstGeom>
          <a:blipFill>
            <a:blip r:embed="rId1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9" name="Straight Connector 8">
            <a:extLst>
              <a:ext uri="{FF2B5EF4-FFF2-40B4-BE49-F238E27FC236}">
                <a16:creationId xmlns:a16="http://schemas.microsoft.com/office/drawing/2014/main" id="{75A119C8-FA69-A36C-A18F-B470565B9C0C}"/>
              </a:ext>
            </a:extLst>
          </p:cNvPr>
          <p:cNvCxnSpPr>
            <a:cxnSpLocks/>
          </p:cNvCxnSpPr>
          <p:nvPr userDrawn="1"/>
        </p:nvCxnSpPr>
        <p:spPr>
          <a:xfrm>
            <a:off x="971600" y="6237312"/>
            <a:ext cx="7715200" cy="0"/>
          </a:xfrm>
          <a:prstGeom prst="line">
            <a:avLst/>
          </a:prstGeom>
          <a:ln w="19050">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FB4C0C-9840-84EC-CAB9-6BA55788BC6D}"/>
              </a:ext>
            </a:extLst>
          </p:cNvPr>
          <p:cNvCxnSpPr>
            <a:cxnSpLocks/>
          </p:cNvCxnSpPr>
          <p:nvPr userDrawn="1"/>
        </p:nvCxnSpPr>
        <p:spPr>
          <a:xfrm>
            <a:off x="457200" y="764704"/>
            <a:ext cx="8229600" cy="0"/>
          </a:xfrm>
          <a:prstGeom prst="line">
            <a:avLst/>
          </a:prstGeom>
          <a:ln w="19050">
            <a:solidFill>
              <a:srgbClr val="FF9900"/>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www.ccli.com/" TargetMode="External"/><Relationship Id="rId2" Type="http://schemas.openxmlformats.org/officeDocument/2006/relationships/hyperlink" Target="https://songselect.ccli.com/about/termsofuse"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4000" b="1" i="0" u="none" strike="noStrike" kern="1200" cap="none" spc="0" normalizeH="0" baseline="0" noProof="0" dirty="0">
                <a:ln>
                  <a:noFill/>
                </a:ln>
                <a:solidFill>
                  <a:schemeClr val="bg1"/>
                </a:solidFill>
                <a:effectLst/>
                <a:uLnTx/>
                <a:uFillTx/>
                <a:latin typeface="Rockwell"/>
                <a:ea typeface="+mj-ea"/>
                <a:cs typeface="+mj-cs"/>
              </a:rPr>
              <a:t>Cornerstone City Church</a:t>
            </a:r>
            <a:br>
              <a:rPr kumimoji="0" lang="en-US" sz="4000" b="1" i="0" u="none" strike="noStrike" kern="1200" cap="none" spc="0" normalizeH="0" baseline="0" noProof="0" dirty="0">
                <a:ln>
                  <a:noFill/>
                </a:ln>
                <a:solidFill>
                  <a:schemeClr val="bg1"/>
                </a:solidFill>
                <a:effectLst/>
                <a:uLnTx/>
                <a:uFillTx/>
                <a:latin typeface="Rockwell"/>
                <a:ea typeface="+mj-ea"/>
                <a:cs typeface="+mj-cs"/>
              </a:rPr>
            </a:br>
            <a:r>
              <a:rPr kumimoji="0" lang="en-US" sz="4000" b="1" i="0" u="none" strike="noStrike" kern="1200" cap="none" spc="0" normalizeH="0" baseline="0" noProof="0" dirty="0">
                <a:ln>
                  <a:noFill/>
                </a:ln>
                <a:solidFill>
                  <a:schemeClr val="bg1"/>
                </a:solidFill>
                <a:effectLst/>
                <a:uLnTx/>
                <a:uFillTx/>
                <a:latin typeface="Rockwell"/>
                <a:ea typeface="+mj-ea"/>
                <a:cs typeface="+mj-cs"/>
              </a:rPr>
              <a:t>Peninsula Plus Community</a:t>
            </a:r>
            <a:br>
              <a:rPr kumimoji="0" lang="en-US" sz="3200" b="1" i="0" u="none" strike="noStrike" kern="1200" cap="none" spc="0" normalizeH="0" baseline="0" noProof="0" dirty="0">
                <a:ln>
                  <a:noFill/>
                </a:ln>
                <a:solidFill>
                  <a:schemeClr val="bg1"/>
                </a:solidFill>
                <a:effectLst/>
                <a:uLnTx/>
                <a:uFillTx/>
                <a:latin typeface="Rockwell"/>
                <a:ea typeface="+mj-ea"/>
                <a:cs typeface="+mj-cs"/>
              </a:rPr>
            </a:br>
            <a:br>
              <a:rPr kumimoji="0" lang="en-US" sz="3200" b="1" i="0" u="none" strike="noStrike" kern="1200" cap="none" spc="0" normalizeH="0" baseline="0" noProof="0" dirty="0">
                <a:ln>
                  <a:noFill/>
                </a:ln>
                <a:solidFill>
                  <a:schemeClr val="bg1"/>
                </a:solidFill>
                <a:effectLst/>
                <a:uLnTx/>
                <a:uFillTx/>
                <a:latin typeface="Rockwell"/>
                <a:ea typeface="+mj-ea"/>
                <a:cs typeface="+mj-cs"/>
              </a:rPr>
            </a:br>
            <a:r>
              <a:rPr kumimoji="0" lang="en-US" sz="3600" b="0" i="0" u="none" strike="noStrike" kern="1200" cap="none" spc="0" normalizeH="0" baseline="0" noProof="0" dirty="0">
                <a:ln>
                  <a:noFill/>
                </a:ln>
                <a:solidFill>
                  <a:schemeClr val="bg1"/>
                </a:solidFill>
                <a:effectLst/>
                <a:uLnTx/>
                <a:uFillTx/>
                <a:latin typeface="Rockwell"/>
                <a:ea typeface="+mj-ea"/>
                <a:cs typeface="+mj-cs"/>
              </a:rPr>
              <a:t>Hoo Are Ya</a:t>
            </a:r>
            <a:br>
              <a:rPr kumimoji="0" lang="en-US" sz="3200" b="0" i="0" u="none" strike="noStrike" kern="1200" cap="none" spc="0" normalizeH="0" baseline="0" noProof="0" dirty="0">
                <a:ln>
                  <a:noFill/>
                </a:ln>
                <a:solidFill>
                  <a:schemeClr val="bg1"/>
                </a:solidFill>
                <a:effectLst/>
                <a:uLnTx/>
                <a:uFillTx/>
                <a:latin typeface="Rockwell"/>
                <a:ea typeface="+mj-ea"/>
                <a:cs typeface="+mj-cs"/>
              </a:rPr>
            </a:br>
            <a:endParaRPr kumimoji="0" lang="en-US" sz="3200" b="0" i="0" u="none" strike="noStrike" kern="1200" cap="none" spc="0" normalizeH="0" baseline="0" noProof="0" dirty="0">
              <a:ln>
                <a:noFill/>
              </a:ln>
              <a:solidFill>
                <a:schemeClr val="bg1"/>
              </a:solidFill>
              <a:effectLst/>
              <a:uLnTx/>
              <a:uFillTx/>
              <a:latin typeface="Rockwell"/>
              <a:ea typeface="+mj-ea"/>
              <a:cs typeface="+mj-cs"/>
            </a:endParaRPr>
          </a:p>
          <a:p>
            <a:pPr marL="0" marR="0" lvl="0" indent="0" algn="ctr" defTabSz="457200" rtl="0" eaLnBrk="1" fontAlgn="base" latinLnBrk="0" hangingPunct="1">
              <a:lnSpc>
                <a:spcPct val="100000"/>
              </a:lnSpc>
              <a:spcBef>
                <a:spcPct val="0"/>
              </a:spcBef>
              <a:spcAft>
                <a:spcPct val="0"/>
              </a:spcAft>
              <a:buClrTx/>
              <a:buSzTx/>
              <a:buFontTx/>
              <a:buNone/>
              <a:tabLst/>
              <a:defRPr/>
            </a:pPr>
            <a:r>
              <a:rPr lang="en-US" sz="2400" dirty="0">
                <a:solidFill>
                  <a:schemeClr val="bg1"/>
                </a:solidFill>
              </a:rPr>
              <a:t>29th September </a:t>
            </a:r>
            <a:r>
              <a:rPr kumimoji="0" lang="en-US" sz="2400" b="0" i="0" u="none" strike="noStrike" kern="1200" cap="none" spc="0" normalizeH="0" baseline="0" noProof="0" dirty="0">
                <a:ln>
                  <a:noFill/>
                </a:ln>
                <a:solidFill>
                  <a:schemeClr val="bg1"/>
                </a:solidFill>
                <a:effectLst/>
                <a:uLnTx/>
                <a:uFillTx/>
                <a:latin typeface="Rockwell"/>
                <a:ea typeface="+mj-ea"/>
                <a:cs typeface="+mj-cs"/>
              </a:rPr>
              <a:t>2024</a:t>
            </a:r>
          </a:p>
        </p:txBody>
      </p:sp>
    </p:spTree>
    <p:extLst>
      <p:ext uri="{BB962C8B-B14F-4D97-AF65-F5344CB8AC3E}">
        <p14:creationId xmlns:p14="http://schemas.microsoft.com/office/powerpoint/2010/main" val="19025295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4000" dirty="0">
                <a:solidFill>
                  <a:schemeClr val="bg1"/>
                </a:solidFill>
              </a:rPr>
              <a:t>With shouts of praise we celebrate</a:t>
            </a:r>
          </a:p>
          <a:p>
            <a:r>
              <a:rPr lang="en-GB" sz="4000" dirty="0">
                <a:solidFill>
                  <a:schemeClr val="bg1"/>
                </a:solidFill>
              </a:rPr>
              <a:t>King of glory enter in</a:t>
            </a:r>
          </a:p>
          <a:p>
            <a:r>
              <a:rPr lang="en-GB" sz="4000" dirty="0">
                <a:solidFill>
                  <a:schemeClr val="bg1"/>
                </a:solidFill>
              </a:rPr>
              <a:t>You are riding on our praise oh Lord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6/6</a:t>
            </a:r>
          </a:p>
        </p:txBody>
      </p:sp>
    </p:spTree>
    <p:extLst>
      <p:ext uri="{BB962C8B-B14F-4D97-AF65-F5344CB8AC3E}">
        <p14:creationId xmlns:p14="http://schemas.microsoft.com/office/powerpoint/2010/main" val="2587189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9600" dirty="0"/>
          </a:p>
          <a:p>
            <a:r>
              <a:rPr lang="en-GB" sz="9600" dirty="0">
                <a:solidFill>
                  <a:schemeClr val="bg1"/>
                </a:solidFill>
              </a:rPr>
              <a:t>Great Big God</a:t>
            </a:r>
            <a:br>
              <a:rPr lang="en-GB" sz="9600" dirty="0">
                <a:solidFill>
                  <a:schemeClr val="bg1"/>
                </a:solidFill>
              </a:rPr>
            </a:br>
            <a:endParaRPr lang="en-GB" sz="1200" dirty="0"/>
          </a:p>
          <a:p>
            <a:r>
              <a:rPr lang="en-GB" sz="1200" dirty="0">
                <a:solidFill>
                  <a:schemeClr val="bg1"/>
                </a:solidFill>
              </a:rPr>
              <a:t>CCLI Song # 3373437</a:t>
            </a:r>
          </a:p>
          <a:p>
            <a:endParaRPr lang="en-GB" sz="1200" dirty="0">
              <a:solidFill>
                <a:schemeClr val="bg1"/>
              </a:solidFill>
            </a:endParaRPr>
          </a:p>
          <a:p>
            <a:r>
              <a:rPr lang="en-GB" sz="1200" dirty="0">
                <a:solidFill>
                  <a:schemeClr val="bg1"/>
                </a:solidFill>
              </a:rPr>
              <a:t>Jo Hemming | Nigel Hemming</a:t>
            </a:r>
          </a:p>
          <a:p>
            <a:endParaRPr lang="en-GB" sz="1200" dirty="0">
              <a:solidFill>
                <a:schemeClr val="bg1"/>
              </a:solidFill>
            </a:endParaRPr>
          </a:p>
          <a:p>
            <a:r>
              <a:rPr lang="en-GB" sz="1200" dirty="0">
                <a:solidFill>
                  <a:schemeClr val="bg1"/>
                </a:solidFill>
              </a:rPr>
              <a:t>© 2001 Vineyard Songs (UK/Eire) (Admin. by Integrity Music Ltd)</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4400" dirty="0">
                <a:solidFill>
                  <a:schemeClr val="bg1"/>
                </a:solidFill>
              </a:rPr>
              <a:t>Our God is a great big God</a:t>
            </a:r>
          </a:p>
          <a:p>
            <a:r>
              <a:rPr lang="en-GB" sz="4400" dirty="0">
                <a:solidFill>
                  <a:schemeClr val="bg1"/>
                </a:solidFill>
              </a:rPr>
              <a:t>Our God is a great big God</a:t>
            </a:r>
          </a:p>
          <a:p>
            <a:r>
              <a:rPr lang="en-GB" sz="4400" dirty="0">
                <a:solidFill>
                  <a:schemeClr val="bg1"/>
                </a:solidFill>
              </a:rPr>
              <a:t>Our God is a great big God</a:t>
            </a:r>
          </a:p>
          <a:p>
            <a:r>
              <a:rPr lang="en-GB" sz="4400" dirty="0">
                <a:solidFill>
                  <a:schemeClr val="bg1"/>
                </a:solidFill>
              </a:rPr>
              <a:t>And He holds us in His hands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1/2</a:t>
            </a:r>
          </a:p>
        </p:txBody>
      </p:sp>
    </p:spTree>
    <p:extLst>
      <p:ext uri="{BB962C8B-B14F-4D97-AF65-F5344CB8AC3E}">
        <p14:creationId xmlns:p14="http://schemas.microsoft.com/office/powerpoint/2010/main" val="620815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pPr>
              <a:spcBef>
                <a:spcPts val="0"/>
              </a:spcBef>
            </a:pPr>
            <a:r>
              <a:rPr lang="en-GB" sz="4200" dirty="0">
                <a:solidFill>
                  <a:schemeClr val="bg1"/>
                </a:solidFill>
              </a:rPr>
              <a:t>He's higher than a skyscraper</a:t>
            </a:r>
          </a:p>
          <a:p>
            <a:pPr>
              <a:spcBef>
                <a:spcPts val="0"/>
              </a:spcBef>
            </a:pPr>
            <a:r>
              <a:rPr lang="en-GB" sz="4200" dirty="0">
                <a:solidFill>
                  <a:schemeClr val="bg1"/>
                </a:solidFill>
              </a:rPr>
              <a:t>And He's deeper than a submarine</a:t>
            </a:r>
          </a:p>
          <a:p>
            <a:pPr>
              <a:spcBef>
                <a:spcPts val="0"/>
              </a:spcBef>
            </a:pPr>
            <a:r>
              <a:rPr lang="en-GB" sz="4200" dirty="0">
                <a:solidFill>
                  <a:schemeClr val="bg1"/>
                </a:solidFill>
              </a:rPr>
              <a:t>He's wider than the universe</a:t>
            </a:r>
          </a:p>
          <a:p>
            <a:pPr>
              <a:spcBef>
                <a:spcPts val="0"/>
              </a:spcBef>
            </a:pPr>
            <a:r>
              <a:rPr lang="en-GB" sz="4200" dirty="0">
                <a:solidFill>
                  <a:schemeClr val="bg1"/>
                </a:solidFill>
              </a:rPr>
              <a:t>And beyond my wildest dreams</a:t>
            </a:r>
          </a:p>
          <a:p>
            <a:pPr>
              <a:spcBef>
                <a:spcPts val="0"/>
              </a:spcBef>
            </a:pPr>
            <a:r>
              <a:rPr lang="en-GB" sz="4200" dirty="0">
                <a:solidFill>
                  <a:schemeClr val="bg1"/>
                </a:solidFill>
              </a:rPr>
              <a:t>And He's known me and He's loved me</a:t>
            </a:r>
          </a:p>
          <a:p>
            <a:pPr>
              <a:spcBef>
                <a:spcPts val="0"/>
              </a:spcBef>
            </a:pPr>
            <a:r>
              <a:rPr lang="en-GB" sz="4200" dirty="0">
                <a:solidFill>
                  <a:schemeClr val="bg1"/>
                </a:solidFill>
              </a:rPr>
              <a:t>Since before the world began</a:t>
            </a:r>
          </a:p>
          <a:p>
            <a:pPr>
              <a:spcBef>
                <a:spcPts val="0"/>
              </a:spcBef>
            </a:pPr>
            <a:r>
              <a:rPr lang="en-GB" sz="4200" dirty="0">
                <a:solidFill>
                  <a:schemeClr val="bg1"/>
                </a:solidFill>
              </a:rPr>
              <a:t>How wonderful to be a part of</a:t>
            </a:r>
          </a:p>
          <a:p>
            <a:pPr>
              <a:spcBef>
                <a:spcPts val="0"/>
              </a:spcBef>
            </a:pPr>
            <a:r>
              <a:rPr lang="en-GB" sz="4200" dirty="0">
                <a:solidFill>
                  <a:schemeClr val="bg1"/>
                </a:solidFill>
              </a:rPr>
              <a:t>God's amazing plan</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2/2</a:t>
            </a:r>
          </a:p>
        </p:txBody>
      </p:sp>
    </p:spTree>
    <p:extLst>
      <p:ext uri="{BB962C8B-B14F-4D97-AF65-F5344CB8AC3E}">
        <p14:creationId xmlns:p14="http://schemas.microsoft.com/office/powerpoint/2010/main" val="2825452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b="0" i="0" dirty="0">
                <a:solidFill>
                  <a:srgbClr val="00A3E0"/>
                </a:solidFill>
                <a:effectLst/>
                <a:latin typeface="akagi_probook"/>
              </a:rPr>
              <a:t>My Redeemer Lives</a:t>
            </a:r>
          </a:p>
          <a:p>
            <a:r>
              <a:rPr lang="en-GB" sz="900" b="0" i="0" dirty="0">
                <a:solidFill>
                  <a:srgbClr val="717171"/>
                </a:solidFill>
                <a:effectLst/>
                <a:latin typeface="akagi_probook"/>
              </a:rPr>
              <a:t>CCLI Song # 2397964</a:t>
            </a:r>
          </a:p>
          <a:p>
            <a:r>
              <a:rPr lang="en-GB" sz="900" b="0" i="0" dirty="0">
                <a:solidFill>
                  <a:srgbClr val="717171"/>
                </a:solidFill>
                <a:effectLst/>
                <a:latin typeface="akagi_probook"/>
              </a:rPr>
              <a:t>Reuben Morgan</a:t>
            </a:r>
          </a:p>
          <a:p>
            <a:pPr>
              <a:buFont typeface="Arial" panose="020B0604020202020204" pitchFamily="34" charset="0"/>
              <a:buChar char="•"/>
            </a:pPr>
            <a:r>
              <a:rPr lang="en-GB" sz="900" b="0" i="0" dirty="0">
                <a:solidFill>
                  <a:srgbClr val="717171"/>
                </a:solidFill>
                <a:effectLst/>
                <a:latin typeface="akagi_probook"/>
              </a:rPr>
              <a:t>© 1998 Hillsong Music Publishing Australia (Admin. by Hillsong Music Publishing UK)</a:t>
            </a:r>
          </a:p>
          <a:p>
            <a:r>
              <a:rPr lang="en-GB" sz="900" b="0" i="1" dirty="0">
                <a:solidFill>
                  <a:srgbClr val="717171"/>
                </a:solidFill>
                <a:effectLst/>
                <a:latin typeface="akagi_probook"/>
              </a:rPr>
              <a:t>For use solely with the </a:t>
            </a:r>
            <a:r>
              <a:rPr lang="en-GB" sz="900" b="0" i="1" dirty="0" err="1">
                <a:solidFill>
                  <a:srgbClr val="717171"/>
                </a:solidFill>
                <a:effectLst/>
                <a:latin typeface="akagi_probook"/>
              </a:rPr>
              <a:t>SongSelect</a:t>
            </a:r>
            <a:r>
              <a:rPr lang="en-GB" sz="900" b="0" i="1" dirty="0">
                <a:solidFill>
                  <a:srgbClr val="717171"/>
                </a:solidFill>
                <a:effectLst/>
                <a:latin typeface="akagi_probook"/>
              </a:rPr>
              <a:t>® </a:t>
            </a:r>
            <a:r>
              <a:rPr lang="en-GB" sz="900" b="0" i="1" u="none" strike="noStrike" dirty="0">
                <a:solidFill>
                  <a:srgbClr val="00A3E0"/>
                </a:solidFill>
                <a:effectLst/>
                <a:latin typeface="akagi_probook"/>
                <a:hlinkClick r:id="rId2"/>
              </a:rPr>
              <a:t>Terms of Use</a:t>
            </a:r>
            <a:r>
              <a:rPr lang="en-GB" sz="900" b="0" i="1" dirty="0">
                <a:solidFill>
                  <a:srgbClr val="717171"/>
                </a:solidFill>
                <a:effectLst/>
                <a:latin typeface="akagi_probook"/>
              </a:rPr>
              <a:t>. All rights reserved. </a:t>
            </a:r>
            <a:r>
              <a:rPr lang="en-GB" sz="900" b="0" i="1" u="none" strike="noStrike" dirty="0">
                <a:solidFill>
                  <a:srgbClr val="00A3E0"/>
                </a:solidFill>
                <a:effectLst/>
                <a:latin typeface="akagi_probook"/>
                <a:hlinkClick r:id="rId3"/>
              </a:rPr>
              <a:t>www.ccli.com</a:t>
            </a:r>
            <a:endParaRPr lang="en-GB" sz="900" b="0" i="1" dirty="0">
              <a:solidFill>
                <a:srgbClr val="717171"/>
              </a:solidFill>
              <a:effectLst/>
              <a:latin typeface="akagi_probook"/>
            </a:endParaRPr>
          </a:p>
          <a:p>
            <a:r>
              <a:rPr lang="en-GB" sz="900" b="0" i="0" dirty="0">
                <a:solidFill>
                  <a:srgbClr val="717171"/>
                </a:solidFill>
                <a:effectLst/>
                <a:latin typeface="akagi_probook"/>
              </a:rPr>
              <a:t>CCLI Licence No. 33265</a:t>
            </a:r>
          </a:p>
          <a:p>
            <a:endParaRPr lang="en-GB" sz="1200" dirty="0">
              <a:solidFill>
                <a:schemeClr val="bg1"/>
              </a:solidFill>
            </a:endParaRPr>
          </a:p>
        </p:txBody>
      </p:sp>
    </p:spTree>
    <p:extLst>
      <p:ext uri="{BB962C8B-B14F-4D97-AF65-F5344CB8AC3E}">
        <p14:creationId xmlns:p14="http://schemas.microsoft.com/office/powerpoint/2010/main" val="3874647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692696"/>
            <a:ext cx="8640960" cy="6480720"/>
          </a:xfrm>
        </p:spPr>
        <p:txBody>
          <a:bodyPr>
            <a:noAutofit/>
          </a:bodyPr>
          <a:lstStyle/>
          <a:p>
            <a:r>
              <a:rPr lang="en-GB" sz="3600" i="0" dirty="0">
                <a:solidFill>
                  <a:schemeClr val="bg1"/>
                </a:solidFill>
                <a:effectLst/>
                <a:latin typeface="akagi_probook"/>
              </a:rPr>
              <a:t>I know He rescued my soul</a:t>
            </a:r>
            <a:br>
              <a:rPr lang="en-GB" sz="3600" i="0" dirty="0">
                <a:solidFill>
                  <a:schemeClr val="bg1"/>
                </a:solidFill>
                <a:effectLst/>
                <a:latin typeface="akagi_probook"/>
              </a:rPr>
            </a:br>
            <a:r>
              <a:rPr lang="en-GB" sz="3600" i="0" dirty="0">
                <a:solidFill>
                  <a:schemeClr val="bg1"/>
                </a:solidFill>
                <a:effectLst/>
                <a:latin typeface="akagi_probook"/>
              </a:rPr>
              <a:t>His blood has covered my sin</a:t>
            </a:r>
            <a:br>
              <a:rPr lang="en-GB" sz="3600" i="0" dirty="0">
                <a:solidFill>
                  <a:schemeClr val="bg1"/>
                </a:solidFill>
                <a:effectLst/>
                <a:latin typeface="akagi_probook"/>
              </a:rPr>
            </a:br>
            <a:r>
              <a:rPr lang="en-GB" sz="3600" i="0" dirty="0">
                <a:solidFill>
                  <a:schemeClr val="bg1"/>
                </a:solidFill>
                <a:effectLst/>
                <a:latin typeface="akagi_probook"/>
              </a:rPr>
              <a:t>I believe I believe</a:t>
            </a:r>
            <a:br>
              <a:rPr lang="en-GB" sz="3600" i="0" dirty="0">
                <a:solidFill>
                  <a:schemeClr val="bg1"/>
                </a:solidFill>
                <a:effectLst/>
                <a:latin typeface="akagi_probook"/>
              </a:rPr>
            </a:br>
            <a:r>
              <a:rPr lang="en-GB" sz="3600" i="0" dirty="0">
                <a:solidFill>
                  <a:schemeClr val="bg1"/>
                </a:solidFill>
                <a:effectLst/>
                <a:latin typeface="akagi_probook"/>
              </a:rPr>
              <a:t>My shame He's taken away</a:t>
            </a:r>
            <a:br>
              <a:rPr lang="en-GB" sz="3600" i="0" dirty="0">
                <a:solidFill>
                  <a:schemeClr val="bg1"/>
                </a:solidFill>
                <a:effectLst/>
                <a:latin typeface="akagi_probook"/>
              </a:rPr>
            </a:br>
            <a:r>
              <a:rPr lang="en-GB" sz="3600" i="0" dirty="0">
                <a:solidFill>
                  <a:schemeClr val="bg1"/>
                </a:solidFill>
                <a:effectLst/>
                <a:latin typeface="akagi_probook"/>
              </a:rPr>
              <a:t>My pain is healed in His name</a:t>
            </a:r>
            <a:br>
              <a:rPr lang="en-GB" sz="3600" i="0" dirty="0">
                <a:solidFill>
                  <a:schemeClr val="bg1"/>
                </a:solidFill>
                <a:effectLst/>
                <a:latin typeface="akagi_probook"/>
              </a:rPr>
            </a:br>
            <a:r>
              <a:rPr lang="en-GB" sz="3600" i="0" dirty="0">
                <a:solidFill>
                  <a:schemeClr val="bg1"/>
                </a:solidFill>
                <a:effectLst/>
                <a:latin typeface="akagi_probook"/>
              </a:rPr>
              <a:t>I believe I believe</a:t>
            </a:r>
          </a:p>
          <a:p>
            <a:r>
              <a:rPr lang="en-GB" sz="3600" i="0" dirty="0">
                <a:solidFill>
                  <a:schemeClr val="bg1"/>
                </a:solidFill>
                <a:effectLst/>
                <a:latin typeface="akagi_probook"/>
              </a:rPr>
              <a:t>I'll raise a banner</a:t>
            </a:r>
            <a:br>
              <a:rPr lang="en-GB" sz="3600" i="0" dirty="0">
                <a:solidFill>
                  <a:schemeClr val="bg1"/>
                </a:solidFill>
                <a:effectLst/>
                <a:latin typeface="akagi_probook"/>
              </a:rPr>
            </a:br>
            <a:r>
              <a:rPr lang="en-GB" sz="3600" i="0" dirty="0" err="1">
                <a:solidFill>
                  <a:schemeClr val="bg1"/>
                </a:solidFill>
                <a:effectLst/>
                <a:latin typeface="akagi_probook"/>
              </a:rPr>
              <a:t>'Cause</a:t>
            </a:r>
            <a:r>
              <a:rPr lang="en-GB" sz="3600" i="0" dirty="0">
                <a:solidFill>
                  <a:schemeClr val="bg1"/>
                </a:solidFill>
                <a:effectLst/>
                <a:latin typeface="akagi_probook"/>
              </a:rPr>
              <a:t> my Lord has conquered the grave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1/4</a:t>
            </a:r>
          </a:p>
        </p:txBody>
      </p:sp>
    </p:spTree>
    <p:extLst>
      <p:ext uri="{BB962C8B-B14F-4D97-AF65-F5344CB8AC3E}">
        <p14:creationId xmlns:p14="http://schemas.microsoft.com/office/powerpoint/2010/main" val="3759407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3600" dirty="0">
                <a:solidFill>
                  <a:schemeClr val="bg1"/>
                </a:solidFill>
              </a:rPr>
              <a:t>My Redeemer lives</a:t>
            </a:r>
          </a:p>
          <a:p>
            <a:r>
              <a:rPr lang="en-GB" sz="3600" dirty="0">
                <a:solidFill>
                  <a:schemeClr val="bg1"/>
                </a:solidFill>
              </a:rPr>
              <a:t>My Redeemer lives</a:t>
            </a:r>
          </a:p>
          <a:p>
            <a:r>
              <a:rPr lang="en-GB" sz="3600" dirty="0">
                <a:solidFill>
                  <a:schemeClr val="bg1"/>
                </a:solidFill>
              </a:rPr>
              <a:t>My Redeemer lives</a:t>
            </a:r>
          </a:p>
          <a:p>
            <a:r>
              <a:rPr lang="en-GB" sz="3600" dirty="0">
                <a:solidFill>
                  <a:schemeClr val="bg1"/>
                </a:solidFill>
              </a:rPr>
              <a:t>My Redeemer lives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2/4</a:t>
            </a:r>
          </a:p>
        </p:txBody>
      </p:sp>
    </p:spTree>
    <p:extLst>
      <p:ext uri="{BB962C8B-B14F-4D97-AF65-F5344CB8AC3E}">
        <p14:creationId xmlns:p14="http://schemas.microsoft.com/office/powerpoint/2010/main" val="42608693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8520" y="836712"/>
            <a:ext cx="8856984" cy="6480720"/>
          </a:xfrm>
        </p:spPr>
        <p:txBody>
          <a:bodyPr>
            <a:noAutofit/>
          </a:bodyPr>
          <a:lstStyle/>
          <a:p>
            <a:r>
              <a:rPr lang="en-GB" sz="3600" dirty="0">
                <a:solidFill>
                  <a:schemeClr val="bg1"/>
                </a:solidFill>
              </a:rPr>
              <a:t>You lift my burdens</a:t>
            </a:r>
          </a:p>
          <a:p>
            <a:r>
              <a:rPr lang="en-GB" sz="3600" dirty="0">
                <a:solidFill>
                  <a:schemeClr val="bg1"/>
                </a:solidFill>
              </a:rPr>
              <a:t>I'll rise with You</a:t>
            </a:r>
          </a:p>
          <a:p>
            <a:r>
              <a:rPr lang="en-GB" sz="3600" dirty="0">
                <a:solidFill>
                  <a:schemeClr val="bg1"/>
                </a:solidFill>
              </a:rPr>
              <a:t>I'm dancing on this mountain top</a:t>
            </a:r>
          </a:p>
          <a:p>
            <a:r>
              <a:rPr lang="en-GB" sz="3600" dirty="0">
                <a:solidFill>
                  <a:schemeClr val="bg1"/>
                </a:solidFill>
              </a:rPr>
              <a:t>To see Your kingdom come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3/4</a:t>
            </a:r>
          </a:p>
        </p:txBody>
      </p:sp>
    </p:spTree>
    <p:extLst>
      <p:ext uri="{BB962C8B-B14F-4D97-AF65-F5344CB8AC3E}">
        <p14:creationId xmlns:p14="http://schemas.microsoft.com/office/powerpoint/2010/main" val="444330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764704"/>
            <a:ext cx="8640960" cy="6480720"/>
          </a:xfrm>
        </p:spPr>
        <p:txBody>
          <a:bodyPr>
            <a:noAutofit/>
          </a:bodyPr>
          <a:lstStyle/>
          <a:p>
            <a:r>
              <a:rPr lang="en-GB" sz="3600" dirty="0">
                <a:solidFill>
                  <a:schemeClr val="bg1"/>
                </a:solidFill>
              </a:rPr>
              <a:t>My Redeemer lives</a:t>
            </a:r>
          </a:p>
          <a:p>
            <a:r>
              <a:rPr lang="en-GB" sz="3600" dirty="0">
                <a:solidFill>
                  <a:schemeClr val="bg1"/>
                </a:solidFill>
              </a:rPr>
              <a:t>My Redeemer lives</a:t>
            </a:r>
          </a:p>
          <a:p>
            <a:r>
              <a:rPr lang="en-GB" sz="3600" dirty="0">
                <a:solidFill>
                  <a:schemeClr val="bg1"/>
                </a:solidFill>
              </a:rPr>
              <a:t>My Redeemer lives</a:t>
            </a:r>
          </a:p>
          <a:p>
            <a:r>
              <a:rPr lang="en-GB" sz="3600" dirty="0">
                <a:solidFill>
                  <a:schemeClr val="bg1"/>
                </a:solidFill>
              </a:rPr>
              <a:t>My Redeemer lives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4/4</a:t>
            </a:r>
          </a:p>
        </p:txBody>
      </p:sp>
    </p:spTree>
    <p:extLst>
      <p:ext uri="{BB962C8B-B14F-4D97-AF65-F5344CB8AC3E}">
        <p14:creationId xmlns:p14="http://schemas.microsoft.com/office/powerpoint/2010/main" val="7324696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5" name="Picture 4">
            <a:extLst>
              <a:ext uri="{FF2B5EF4-FFF2-40B4-BE49-F238E27FC236}">
                <a16:creationId xmlns:a16="http://schemas.microsoft.com/office/drawing/2014/main" id="{C0FC5728-83A2-7320-85CF-A0CAEE292168}"/>
              </a:ext>
            </a:extLst>
          </p:cNvPr>
          <p:cNvPicPr>
            <a:picLocks noChangeAspect="1"/>
          </p:cNvPicPr>
          <p:nvPr/>
        </p:nvPicPr>
        <p:blipFill>
          <a:blip r:embed="rId3"/>
          <a:stretch>
            <a:fillRect/>
          </a:stretch>
        </p:blipFill>
        <p:spPr>
          <a:xfrm>
            <a:off x="1240382" y="1637082"/>
            <a:ext cx="6620540" cy="4375924"/>
          </a:xfrm>
          <a:prstGeom prst="rect">
            <a:avLst/>
          </a:prstGeom>
        </p:spPr>
      </p:pic>
    </p:spTree>
    <p:extLst>
      <p:ext uri="{BB962C8B-B14F-4D97-AF65-F5344CB8AC3E}">
        <p14:creationId xmlns:p14="http://schemas.microsoft.com/office/powerpoint/2010/main" val="2124626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5" name="Picture 4">
            <a:extLst>
              <a:ext uri="{FF2B5EF4-FFF2-40B4-BE49-F238E27FC236}">
                <a16:creationId xmlns:a16="http://schemas.microsoft.com/office/drawing/2014/main" id="{C0FC5728-83A2-7320-85CF-A0CAEE292168}"/>
              </a:ext>
            </a:extLst>
          </p:cNvPr>
          <p:cNvPicPr>
            <a:picLocks noChangeAspect="1"/>
          </p:cNvPicPr>
          <p:nvPr/>
        </p:nvPicPr>
        <p:blipFill>
          <a:blip r:embed="rId3"/>
          <a:stretch>
            <a:fillRect/>
          </a:stretch>
        </p:blipFill>
        <p:spPr>
          <a:xfrm>
            <a:off x="1240382" y="1637082"/>
            <a:ext cx="6620540" cy="4375924"/>
          </a:xfrm>
          <a:prstGeom prst="rect">
            <a:avLst/>
          </a:prstGeom>
        </p:spPr>
      </p:pic>
    </p:spTree>
    <p:extLst>
      <p:ext uri="{BB962C8B-B14F-4D97-AF65-F5344CB8AC3E}">
        <p14:creationId xmlns:p14="http://schemas.microsoft.com/office/powerpoint/2010/main" val="35246938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6600" dirty="0">
              <a:solidFill>
                <a:srgbClr val="00A3E0"/>
              </a:solidFill>
              <a:latin typeface="akagi_probook"/>
            </a:endParaRPr>
          </a:p>
          <a:p>
            <a:r>
              <a:rPr lang="en-GB" sz="6600" dirty="0">
                <a:solidFill>
                  <a:srgbClr val="00A3E0"/>
                </a:solidFill>
                <a:latin typeface="akagi_probook"/>
              </a:rPr>
              <a:t>Goodness Of God</a:t>
            </a:r>
          </a:p>
          <a:p>
            <a:endParaRPr lang="en-GB" sz="1200" dirty="0">
              <a:solidFill>
                <a:schemeClr val="bg1"/>
              </a:solidFill>
            </a:endParaRPr>
          </a:p>
          <a:p>
            <a:r>
              <a:rPr lang="en-GB" sz="1200" dirty="0">
                <a:solidFill>
                  <a:schemeClr val="bg1"/>
                </a:solidFill>
              </a:rPr>
              <a:t>CCLI Song # 7117726</a:t>
            </a:r>
          </a:p>
          <a:p>
            <a:endParaRPr lang="en-GB" sz="1200" dirty="0">
              <a:solidFill>
                <a:schemeClr val="bg1"/>
              </a:solidFill>
            </a:endParaRPr>
          </a:p>
          <a:p>
            <a:r>
              <a:rPr lang="en-GB" sz="1200" dirty="0">
                <a:solidFill>
                  <a:schemeClr val="bg1"/>
                </a:solidFill>
              </a:rPr>
              <a:t>Ben Fielding | Brian Johnson | Ed Cash | Jason Ingram | Jenn Johnson</a:t>
            </a:r>
          </a:p>
          <a:p>
            <a:endParaRPr lang="en-GB" sz="1200" dirty="0">
              <a:solidFill>
                <a:schemeClr val="bg1"/>
              </a:solidFill>
            </a:endParaRPr>
          </a:p>
          <a:p>
            <a:r>
              <a:rPr lang="en-GB" sz="1200" dirty="0">
                <a:solidFill>
                  <a:schemeClr val="bg1"/>
                </a:solidFill>
              </a:rPr>
              <a:t>© 2018 Capitol CMG Paragon (Admin. by Capitol CMG Publishing)</a:t>
            </a:r>
          </a:p>
          <a:p>
            <a:r>
              <a:rPr lang="en-GB" sz="1200" dirty="0">
                <a:solidFill>
                  <a:schemeClr val="bg1"/>
                </a:solidFill>
              </a:rPr>
              <a:t>Fellow Ships Music (Admin. by Essential Music Publishing LLC)</a:t>
            </a:r>
          </a:p>
          <a:p>
            <a:r>
              <a:rPr lang="en-GB" sz="1200" dirty="0">
                <a:solidFill>
                  <a:schemeClr val="bg1"/>
                </a:solidFill>
              </a:rPr>
              <a:t>So Essential Tunes (Admin. by Essential Music Publishing LLC)</a:t>
            </a:r>
          </a:p>
          <a:p>
            <a:r>
              <a:rPr lang="en-GB" sz="1200" dirty="0">
                <a:solidFill>
                  <a:schemeClr val="bg1"/>
                </a:solidFill>
              </a:rPr>
              <a:t>SHOUT! Music Publishing Australia (Admin. by SHOUT! Music Publishing UK)</a:t>
            </a:r>
          </a:p>
          <a:p>
            <a:r>
              <a:rPr lang="en-GB" sz="1200" dirty="0">
                <a:solidFill>
                  <a:schemeClr val="bg1"/>
                </a:solidFill>
              </a:rPr>
              <a:t>Bethel Music Publishing (Admin. by Song Solutions)</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22148660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I love You Lord</a:t>
            </a:r>
          </a:p>
          <a:p>
            <a:r>
              <a:rPr lang="en-GB" sz="3600" dirty="0">
                <a:solidFill>
                  <a:schemeClr val="bg1"/>
                </a:solidFill>
              </a:rPr>
              <a:t>Oh Your mercy never fails me</a:t>
            </a:r>
          </a:p>
          <a:p>
            <a:r>
              <a:rPr lang="en-GB" sz="3600" dirty="0">
                <a:solidFill>
                  <a:schemeClr val="bg1"/>
                </a:solidFill>
              </a:rPr>
              <a:t>All my days</a:t>
            </a:r>
          </a:p>
          <a:p>
            <a:r>
              <a:rPr lang="en-GB" sz="3600" dirty="0">
                <a:solidFill>
                  <a:schemeClr val="bg1"/>
                </a:solidFill>
              </a:rPr>
              <a:t>I've been held in Your hands</a:t>
            </a:r>
          </a:p>
          <a:p>
            <a:r>
              <a:rPr lang="en-GB" sz="3600" dirty="0">
                <a:solidFill>
                  <a:schemeClr val="bg1"/>
                </a:solidFill>
              </a:rPr>
              <a:t>From the moment that I wake up</a:t>
            </a:r>
          </a:p>
          <a:p>
            <a:r>
              <a:rPr lang="en-GB" sz="3600" dirty="0">
                <a:solidFill>
                  <a:schemeClr val="bg1"/>
                </a:solidFill>
              </a:rPr>
              <a:t>Until I lay my head</a:t>
            </a:r>
          </a:p>
          <a:p>
            <a:r>
              <a:rPr lang="en-GB" sz="3600" dirty="0">
                <a:solidFill>
                  <a:schemeClr val="bg1"/>
                </a:solidFill>
              </a:rPr>
              <a:t>I will sing of the goodness of God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1/4</a:t>
            </a:r>
          </a:p>
        </p:txBody>
      </p:sp>
    </p:spTree>
    <p:extLst>
      <p:ext uri="{BB962C8B-B14F-4D97-AF65-F5344CB8AC3E}">
        <p14:creationId xmlns:p14="http://schemas.microsoft.com/office/powerpoint/2010/main" val="25085343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95536" y="764704"/>
            <a:ext cx="8640960" cy="6480720"/>
          </a:xfrm>
        </p:spPr>
        <p:txBody>
          <a:bodyPr>
            <a:noAutofit/>
          </a:bodyPr>
          <a:lstStyle/>
          <a:p>
            <a:r>
              <a:rPr lang="en-GB" sz="3600" dirty="0">
                <a:solidFill>
                  <a:schemeClr val="bg1"/>
                </a:solidFill>
              </a:rPr>
              <a:t>All my life You have been faithful</a:t>
            </a:r>
          </a:p>
          <a:p>
            <a:r>
              <a:rPr lang="en-GB" sz="3600" dirty="0">
                <a:solidFill>
                  <a:schemeClr val="bg1"/>
                </a:solidFill>
              </a:rPr>
              <a:t>All my life You have been so </a:t>
            </a:r>
            <a:r>
              <a:rPr lang="en-GB" sz="3600" dirty="0" err="1">
                <a:solidFill>
                  <a:schemeClr val="bg1"/>
                </a:solidFill>
              </a:rPr>
              <a:t>so</a:t>
            </a:r>
            <a:r>
              <a:rPr lang="en-GB" sz="3600" dirty="0">
                <a:solidFill>
                  <a:schemeClr val="bg1"/>
                </a:solidFill>
              </a:rPr>
              <a:t> good</a:t>
            </a:r>
          </a:p>
          <a:p>
            <a:r>
              <a:rPr lang="en-GB" sz="3600" dirty="0">
                <a:solidFill>
                  <a:schemeClr val="bg1"/>
                </a:solidFill>
              </a:rPr>
              <a:t>With every breath that I am able</a:t>
            </a:r>
          </a:p>
          <a:p>
            <a:r>
              <a:rPr lang="en-GB" sz="3600" dirty="0">
                <a:solidFill>
                  <a:schemeClr val="bg1"/>
                </a:solidFill>
              </a:rPr>
              <a:t>I will sing of the goodness of God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2/4</a:t>
            </a:r>
          </a:p>
        </p:txBody>
      </p:sp>
    </p:spTree>
    <p:extLst>
      <p:ext uri="{BB962C8B-B14F-4D97-AF65-F5344CB8AC3E}">
        <p14:creationId xmlns:p14="http://schemas.microsoft.com/office/powerpoint/2010/main" val="28595639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I love Your voice</a:t>
            </a:r>
          </a:p>
          <a:p>
            <a:r>
              <a:rPr lang="en-GB" sz="3600" dirty="0">
                <a:solidFill>
                  <a:schemeClr val="bg1"/>
                </a:solidFill>
              </a:rPr>
              <a:t>You have led me through the fire</a:t>
            </a:r>
          </a:p>
          <a:p>
            <a:r>
              <a:rPr lang="en-GB" sz="3600" dirty="0">
                <a:solidFill>
                  <a:schemeClr val="bg1"/>
                </a:solidFill>
              </a:rPr>
              <a:t>In darkest night</a:t>
            </a:r>
          </a:p>
          <a:p>
            <a:r>
              <a:rPr lang="en-GB" sz="3600" dirty="0">
                <a:solidFill>
                  <a:schemeClr val="bg1"/>
                </a:solidFill>
              </a:rPr>
              <a:t>You are close like no other</a:t>
            </a:r>
          </a:p>
          <a:p>
            <a:r>
              <a:rPr lang="en-GB" sz="3600" dirty="0">
                <a:solidFill>
                  <a:schemeClr val="bg1"/>
                </a:solidFill>
              </a:rPr>
              <a:t>I've known You as a father</a:t>
            </a:r>
          </a:p>
          <a:p>
            <a:r>
              <a:rPr lang="en-GB" sz="3600" dirty="0">
                <a:solidFill>
                  <a:schemeClr val="bg1"/>
                </a:solidFill>
              </a:rPr>
              <a:t>I've known You as a friend</a:t>
            </a:r>
          </a:p>
          <a:p>
            <a:r>
              <a:rPr lang="en-GB" sz="3600" dirty="0">
                <a:solidFill>
                  <a:schemeClr val="bg1"/>
                </a:solidFill>
              </a:rPr>
              <a:t>I have lived in the goodness of God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3/4</a:t>
            </a:r>
          </a:p>
        </p:txBody>
      </p:sp>
    </p:spTree>
    <p:extLst>
      <p:ext uri="{BB962C8B-B14F-4D97-AF65-F5344CB8AC3E}">
        <p14:creationId xmlns:p14="http://schemas.microsoft.com/office/powerpoint/2010/main" val="18985229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9396" y="692696"/>
            <a:ext cx="8640960" cy="6480720"/>
          </a:xfrm>
        </p:spPr>
        <p:txBody>
          <a:bodyPr>
            <a:noAutofit/>
          </a:bodyPr>
          <a:lstStyle/>
          <a:p>
            <a:r>
              <a:rPr lang="en-GB" sz="3600" dirty="0">
                <a:solidFill>
                  <a:schemeClr val="bg1"/>
                </a:solidFill>
              </a:rPr>
              <a:t>Your goodness is running after</a:t>
            </a:r>
          </a:p>
          <a:p>
            <a:r>
              <a:rPr lang="en-GB" sz="3600" dirty="0">
                <a:solidFill>
                  <a:schemeClr val="bg1"/>
                </a:solidFill>
              </a:rPr>
              <a:t>It’s running after me</a:t>
            </a:r>
          </a:p>
          <a:p>
            <a:r>
              <a:rPr lang="en-GB" sz="3600" dirty="0">
                <a:solidFill>
                  <a:schemeClr val="bg1"/>
                </a:solidFill>
              </a:rPr>
              <a:t>(REPEAT)</a:t>
            </a:r>
          </a:p>
          <a:p>
            <a:r>
              <a:rPr lang="en-GB" sz="2400" dirty="0">
                <a:solidFill>
                  <a:schemeClr val="bg1"/>
                </a:solidFill>
              </a:rPr>
              <a:t> </a:t>
            </a:r>
            <a:br>
              <a:rPr lang="en-GB" sz="3600" dirty="0">
                <a:solidFill>
                  <a:schemeClr val="bg1"/>
                </a:solidFill>
              </a:rPr>
            </a:br>
            <a:r>
              <a:rPr lang="en-GB" sz="3600" dirty="0">
                <a:solidFill>
                  <a:schemeClr val="bg1"/>
                </a:solidFill>
              </a:rPr>
              <a:t>With my life laid down</a:t>
            </a:r>
          </a:p>
          <a:p>
            <a:r>
              <a:rPr lang="en-GB" sz="3600" dirty="0">
                <a:solidFill>
                  <a:schemeClr val="bg1"/>
                </a:solidFill>
              </a:rPr>
              <a:t>I’m surrendered now</a:t>
            </a:r>
          </a:p>
          <a:p>
            <a:r>
              <a:rPr lang="en-GB" sz="3600" dirty="0">
                <a:solidFill>
                  <a:schemeClr val="bg1"/>
                </a:solidFill>
              </a:rPr>
              <a:t>I give You everything</a:t>
            </a:r>
          </a:p>
          <a:p>
            <a:r>
              <a:rPr lang="en-GB" sz="3600" dirty="0">
                <a:solidFill>
                  <a:schemeClr val="bg1"/>
                </a:solidFill>
              </a:rPr>
              <a:t>Your goodness is running after</a:t>
            </a:r>
          </a:p>
          <a:p>
            <a:r>
              <a:rPr lang="en-GB" sz="3600" dirty="0">
                <a:solidFill>
                  <a:schemeClr val="bg1"/>
                </a:solidFill>
              </a:rPr>
              <a:t>It's running after 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4/4</a:t>
            </a:r>
          </a:p>
        </p:txBody>
      </p:sp>
    </p:spTree>
    <p:extLst>
      <p:ext uri="{BB962C8B-B14F-4D97-AF65-F5344CB8AC3E}">
        <p14:creationId xmlns:p14="http://schemas.microsoft.com/office/powerpoint/2010/main" val="8577656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6600" dirty="0">
              <a:solidFill>
                <a:srgbClr val="00A3E0"/>
              </a:solidFill>
              <a:latin typeface="akagi_probook"/>
            </a:endParaRPr>
          </a:p>
          <a:p>
            <a:r>
              <a:rPr lang="en-GB" sz="6600" dirty="0">
                <a:solidFill>
                  <a:srgbClr val="00A3E0"/>
                </a:solidFill>
                <a:latin typeface="akagi_probook"/>
              </a:rPr>
              <a:t>Great Is Thy Faithfulness</a:t>
            </a:r>
          </a:p>
          <a:p>
            <a:r>
              <a:rPr lang="en-GB" sz="1200" dirty="0">
                <a:solidFill>
                  <a:schemeClr val="bg1"/>
                </a:solidFill>
              </a:rPr>
              <a:t>CCLI Song # 18723</a:t>
            </a:r>
          </a:p>
          <a:p>
            <a:r>
              <a:rPr lang="en-GB" sz="1200" dirty="0">
                <a:solidFill>
                  <a:schemeClr val="bg1"/>
                </a:solidFill>
              </a:rPr>
              <a:t>Thomas </a:t>
            </a:r>
            <a:r>
              <a:rPr lang="en-GB" sz="1200" dirty="0" err="1">
                <a:solidFill>
                  <a:schemeClr val="bg1"/>
                </a:solidFill>
              </a:rPr>
              <a:t>Obediah</a:t>
            </a:r>
            <a:r>
              <a:rPr lang="en-GB" sz="1200" dirty="0">
                <a:solidFill>
                  <a:schemeClr val="bg1"/>
                </a:solidFill>
              </a:rPr>
              <a:t> Chisholm | William Marion Runyan</a:t>
            </a:r>
          </a:p>
          <a:p>
            <a:r>
              <a:rPr lang="en-GB" sz="1200" dirty="0">
                <a:solidFill>
                  <a:schemeClr val="bg1"/>
                </a:solidFill>
              </a:rPr>
              <a:t>© Words: 1923. Renewed 1951 Hope Publishing Company; Music: 1923. Renewed 1951 Hope Publishing Company</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r>
              <a:rPr lang="en-GB" sz="1200" dirty="0">
                <a:solidFill>
                  <a:schemeClr val="bg1"/>
                </a:solidFill>
              </a:rPr>
              <a:t>CCLI Licence No. 33265</a:t>
            </a:r>
          </a:p>
        </p:txBody>
      </p:sp>
    </p:spTree>
    <p:extLst>
      <p:ext uri="{BB962C8B-B14F-4D97-AF65-F5344CB8AC3E}">
        <p14:creationId xmlns:p14="http://schemas.microsoft.com/office/powerpoint/2010/main" val="14376057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Great is Thy faithfulness</a:t>
            </a:r>
          </a:p>
          <a:p>
            <a:r>
              <a:rPr lang="en-GB" sz="3600" dirty="0">
                <a:solidFill>
                  <a:schemeClr val="bg1"/>
                </a:solidFill>
              </a:rPr>
              <a:t>Great is Thy faithfulness</a:t>
            </a:r>
          </a:p>
          <a:p>
            <a:r>
              <a:rPr lang="en-GB" sz="3600" dirty="0">
                <a:solidFill>
                  <a:schemeClr val="bg1"/>
                </a:solidFill>
              </a:rPr>
              <a:t>Morning by morning</a:t>
            </a:r>
          </a:p>
          <a:p>
            <a:r>
              <a:rPr lang="en-GB" sz="3600" dirty="0">
                <a:solidFill>
                  <a:schemeClr val="bg1"/>
                </a:solidFill>
              </a:rPr>
              <a:t>New mercies I see</a:t>
            </a:r>
          </a:p>
          <a:p>
            <a:r>
              <a:rPr lang="en-GB" sz="3600" dirty="0">
                <a:solidFill>
                  <a:schemeClr val="bg1"/>
                </a:solidFill>
              </a:rPr>
              <a:t>All I have needed</a:t>
            </a:r>
          </a:p>
          <a:p>
            <a:r>
              <a:rPr lang="en-GB" sz="3600" dirty="0">
                <a:solidFill>
                  <a:schemeClr val="bg1"/>
                </a:solidFill>
              </a:rPr>
              <a:t>Thy hand hath provided</a:t>
            </a:r>
          </a:p>
          <a:p>
            <a:r>
              <a:rPr lang="en-GB" sz="3600" dirty="0">
                <a:solidFill>
                  <a:schemeClr val="bg1"/>
                </a:solidFill>
              </a:rPr>
              <a:t>Great is Thy faithfulness</a:t>
            </a:r>
          </a:p>
          <a:p>
            <a:r>
              <a:rPr lang="en-GB" sz="3600" dirty="0">
                <a:solidFill>
                  <a:schemeClr val="bg1"/>
                </a:solidFill>
              </a:rPr>
              <a:t>Lord unto 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1/7</a:t>
            </a:r>
          </a:p>
        </p:txBody>
      </p:sp>
    </p:spTree>
    <p:extLst>
      <p:ext uri="{BB962C8B-B14F-4D97-AF65-F5344CB8AC3E}">
        <p14:creationId xmlns:p14="http://schemas.microsoft.com/office/powerpoint/2010/main" val="19412532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Great is Thy faithfulness</a:t>
            </a:r>
          </a:p>
          <a:p>
            <a:r>
              <a:rPr lang="en-GB" sz="3600" dirty="0">
                <a:solidFill>
                  <a:schemeClr val="bg1"/>
                </a:solidFill>
              </a:rPr>
              <a:t>O God my Father</a:t>
            </a:r>
          </a:p>
          <a:p>
            <a:r>
              <a:rPr lang="en-GB" sz="3600" dirty="0">
                <a:solidFill>
                  <a:schemeClr val="bg1"/>
                </a:solidFill>
              </a:rPr>
              <a:t>There is no shadow</a:t>
            </a:r>
          </a:p>
          <a:p>
            <a:r>
              <a:rPr lang="en-GB" sz="3600" dirty="0">
                <a:solidFill>
                  <a:schemeClr val="bg1"/>
                </a:solidFill>
              </a:rPr>
              <a:t>Of turning with Thee</a:t>
            </a:r>
          </a:p>
          <a:p>
            <a:r>
              <a:rPr lang="en-GB" sz="3600" dirty="0">
                <a:solidFill>
                  <a:schemeClr val="bg1"/>
                </a:solidFill>
              </a:rPr>
              <a:t>Thou </a:t>
            </a:r>
            <a:r>
              <a:rPr lang="en-GB" sz="3600" dirty="0" err="1">
                <a:solidFill>
                  <a:schemeClr val="bg1"/>
                </a:solidFill>
              </a:rPr>
              <a:t>changest</a:t>
            </a:r>
            <a:r>
              <a:rPr lang="en-GB" sz="3600" dirty="0">
                <a:solidFill>
                  <a:schemeClr val="bg1"/>
                </a:solidFill>
              </a:rPr>
              <a:t> not</a:t>
            </a:r>
          </a:p>
          <a:p>
            <a:r>
              <a:rPr lang="en-GB" sz="3600" dirty="0">
                <a:solidFill>
                  <a:schemeClr val="bg1"/>
                </a:solidFill>
              </a:rPr>
              <a:t>Thy compassions they fail not</a:t>
            </a:r>
          </a:p>
          <a:p>
            <a:r>
              <a:rPr lang="en-GB" sz="3600" dirty="0">
                <a:solidFill>
                  <a:schemeClr val="bg1"/>
                </a:solidFill>
              </a:rPr>
              <a:t>As Thou hast been</a:t>
            </a:r>
          </a:p>
          <a:p>
            <a:r>
              <a:rPr lang="en-GB" sz="3600" dirty="0">
                <a:solidFill>
                  <a:schemeClr val="bg1"/>
                </a:solidFill>
              </a:rPr>
              <a:t>Thou forever wilt be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2/7</a:t>
            </a:r>
          </a:p>
        </p:txBody>
      </p:sp>
    </p:spTree>
    <p:extLst>
      <p:ext uri="{BB962C8B-B14F-4D97-AF65-F5344CB8AC3E}">
        <p14:creationId xmlns:p14="http://schemas.microsoft.com/office/powerpoint/2010/main" val="6805195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Great is Thy faithfulness</a:t>
            </a:r>
          </a:p>
          <a:p>
            <a:r>
              <a:rPr lang="en-GB" sz="3600" dirty="0">
                <a:solidFill>
                  <a:schemeClr val="bg1"/>
                </a:solidFill>
              </a:rPr>
              <a:t>Great is Thy faithfulness</a:t>
            </a:r>
          </a:p>
          <a:p>
            <a:r>
              <a:rPr lang="en-GB" sz="3600" dirty="0">
                <a:solidFill>
                  <a:schemeClr val="bg1"/>
                </a:solidFill>
              </a:rPr>
              <a:t>Morning by morning</a:t>
            </a:r>
          </a:p>
          <a:p>
            <a:r>
              <a:rPr lang="en-GB" sz="3600" dirty="0">
                <a:solidFill>
                  <a:schemeClr val="bg1"/>
                </a:solidFill>
              </a:rPr>
              <a:t>New mercies I see</a:t>
            </a:r>
          </a:p>
          <a:p>
            <a:r>
              <a:rPr lang="en-GB" sz="3600" dirty="0">
                <a:solidFill>
                  <a:schemeClr val="bg1"/>
                </a:solidFill>
              </a:rPr>
              <a:t>All I have needed</a:t>
            </a:r>
          </a:p>
          <a:p>
            <a:r>
              <a:rPr lang="en-GB" sz="3600" dirty="0">
                <a:solidFill>
                  <a:schemeClr val="bg1"/>
                </a:solidFill>
              </a:rPr>
              <a:t>Thy hand hath provided</a:t>
            </a:r>
          </a:p>
          <a:p>
            <a:r>
              <a:rPr lang="en-GB" sz="3600" dirty="0">
                <a:solidFill>
                  <a:schemeClr val="bg1"/>
                </a:solidFill>
              </a:rPr>
              <a:t>Great is Thy faithfulness</a:t>
            </a:r>
          </a:p>
          <a:p>
            <a:r>
              <a:rPr lang="en-GB" sz="3600" dirty="0">
                <a:solidFill>
                  <a:schemeClr val="bg1"/>
                </a:solidFill>
              </a:rPr>
              <a:t>Lord unto 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3/7</a:t>
            </a:r>
          </a:p>
        </p:txBody>
      </p:sp>
    </p:spTree>
    <p:extLst>
      <p:ext uri="{BB962C8B-B14F-4D97-AF65-F5344CB8AC3E}">
        <p14:creationId xmlns:p14="http://schemas.microsoft.com/office/powerpoint/2010/main" val="3672483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Summer and winter</a:t>
            </a:r>
          </a:p>
          <a:p>
            <a:r>
              <a:rPr lang="en-GB" sz="3600" dirty="0">
                <a:solidFill>
                  <a:schemeClr val="bg1"/>
                </a:solidFill>
              </a:rPr>
              <a:t>And springtime and harvest</a:t>
            </a:r>
          </a:p>
          <a:p>
            <a:r>
              <a:rPr lang="en-GB" sz="3600" dirty="0">
                <a:solidFill>
                  <a:schemeClr val="bg1"/>
                </a:solidFill>
              </a:rPr>
              <a:t>Sun moon and stars</a:t>
            </a:r>
          </a:p>
          <a:p>
            <a:r>
              <a:rPr lang="en-GB" sz="3600" dirty="0">
                <a:solidFill>
                  <a:schemeClr val="bg1"/>
                </a:solidFill>
              </a:rPr>
              <a:t>In their courses above</a:t>
            </a:r>
          </a:p>
          <a:p>
            <a:r>
              <a:rPr lang="en-GB" sz="3600" dirty="0">
                <a:solidFill>
                  <a:schemeClr val="bg1"/>
                </a:solidFill>
              </a:rPr>
              <a:t>Join with all nature</a:t>
            </a:r>
          </a:p>
          <a:p>
            <a:r>
              <a:rPr lang="en-GB" sz="3600" dirty="0">
                <a:solidFill>
                  <a:schemeClr val="bg1"/>
                </a:solidFill>
              </a:rPr>
              <a:t>In manifold witness</a:t>
            </a:r>
          </a:p>
          <a:p>
            <a:r>
              <a:rPr lang="en-GB" sz="3600" dirty="0">
                <a:solidFill>
                  <a:schemeClr val="bg1"/>
                </a:solidFill>
              </a:rPr>
              <a:t>To Thy great faithfulness</a:t>
            </a:r>
          </a:p>
          <a:p>
            <a:r>
              <a:rPr lang="en-GB" sz="3600" dirty="0">
                <a:solidFill>
                  <a:schemeClr val="bg1"/>
                </a:solidFill>
              </a:rPr>
              <a:t>Mercy and love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4/7</a:t>
            </a:r>
          </a:p>
        </p:txBody>
      </p:sp>
    </p:spTree>
    <p:extLst>
      <p:ext uri="{BB962C8B-B14F-4D97-AF65-F5344CB8AC3E}">
        <p14:creationId xmlns:p14="http://schemas.microsoft.com/office/powerpoint/2010/main" val="1275496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PERFECT PRAISE. Praise the Lord dear Saint. The Lord is… | by Rogers  Kisambira | Medium">
            <a:extLst>
              <a:ext uri="{FF2B5EF4-FFF2-40B4-BE49-F238E27FC236}">
                <a16:creationId xmlns:a16="http://schemas.microsoft.com/office/drawing/2014/main" id="{03530199-C205-5889-140C-73EE934F89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143000"/>
            <a:ext cx="6096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68789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Great is Thy faithfulness</a:t>
            </a:r>
          </a:p>
          <a:p>
            <a:r>
              <a:rPr lang="en-GB" sz="3600" dirty="0">
                <a:solidFill>
                  <a:schemeClr val="bg1"/>
                </a:solidFill>
              </a:rPr>
              <a:t>Great is Thy faithfulness</a:t>
            </a:r>
          </a:p>
          <a:p>
            <a:r>
              <a:rPr lang="en-GB" sz="3600" dirty="0">
                <a:solidFill>
                  <a:schemeClr val="bg1"/>
                </a:solidFill>
              </a:rPr>
              <a:t>Morning by morning</a:t>
            </a:r>
          </a:p>
          <a:p>
            <a:r>
              <a:rPr lang="en-GB" sz="3600" dirty="0">
                <a:solidFill>
                  <a:schemeClr val="bg1"/>
                </a:solidFill>
              </a:rPr>
              <a:t>New mercies I see</a:t>
            </a:r>
          </a:p>
          <a:p>
            <a:r>
              <a:rPr lang="en-GB" sz="3600" dirty="0">
                <a:solidFill>
                  <a:schemeClr val="bg1"/>
                </a:solidFill>
              </a:rPr>
              <a:t>All I have needed</a:t>
            </a:r>
          </a:p>
          <a:p>
            <a:r>
              <a:rPr lang="en-GB" sz="3600" dirty="0">
                <a:solidFill>
                  <a:schemeClr val="bg1"/>
                </a:solidFill>
              </a:rPr>
              <a:t>Thy hand hath provided</a:t>
            </a:r>
          </a:p>
          <a:p>
            <a:r>
              <a:rPr lang="en-GB" sz="3600" dirty="0">
                <a:solidFill>
                  <a:schemeClr val="bg1"/>
                </a:solidFill>
              </a:rPr>
              <a:t>Great is Thy faithfulness</a:t>
            </a:r>
          </a:p>
          <a:p>
            <a:r>
              <a:rPr lang="en-GB" sz="3600" dirty="0">
                <a:solidFill>
                  <a:schemeClr val="bg1"/>
                </a:solidFill>
              </a:rPr>
              <a:t>Lord unto 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5/7</a:t>
            </a:r>
          </a:p>
        </p:txBody>
      </p:sp>
    </p:spTree>
    <p:extLst>
      <p:ext uri="{BB962C8B-B14F-4D97-AF65-F5344CB8AC3E}">
        <p14:creationId xmlns:p14="http://schemas.microsoft.com/office/powerpoint/2010/main" val="40459252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Pardon for sin</a:t>
            </a:r>
          </a:p>
          <a:p>
            <a:r>
              <a:rPr lang="en-GB" sz="3600" dirty="0">
                <a:solidFill>
                  <a:schemeClr val="bg1"/>
                </a:solidFill>
              </a:rPr>
              <a:t>And a peace that </a:t>
            </a:r>
            <a:r>
              <a:rPr lang="en-GB" sz="3600" dirty="0" err="1">
                <a:solidFill>
                  <a:schemeClr val="bg1"/>
                </a:solidFill>
              </a:rPr>
              <a:t>endureth</a:t>
            </a:r>
            <a:endParaRPr lang="en-GB" sz="3600" dirty="0">
              <a:solidFill>
                <a:schemeClr val="bg1"/>
              </a:solidFill>
            </a:endParaRPr>
          </a:p>
          <a:p>
            <a:r>
              <a:rPr lang="en-GB" sz="3600" dirty="0">
                <a:solidFill>
                  <a:schemeClr val="bg1"/>
                </a:solidFill>
              </a:rPr>
              <a:t>Thy own dear presence</a:t>
            </a:r>
          </a:p>
          <a:p>
            <a:r>
              <a:rPr lang="en-GB" sz="3600" dirty="0">
                <a:solidFill>
                  <a:schemeClr val="bg1"/>
                </a:solidFill>
              </a:rPr>
              <a:t>To cheer and to guide</a:t>
            </a:r>
          </a:p>
          <a:p>
            <a:r>
              <a:rPr lang="en-GB" sz="3600" dirty="0">
                <a:solidFill>
                  <a:schemeClr val="bg1"/>
                </a:solidFill>
              </a:rPr>
              <a:t>Strength for today</a:t>
            </a:r>
          </a:p>
          <a:p>
            <a:r>
              <a:rPr lang="en-GB" sz="3600" dirty="0">
                <a:solidFill>
                  <a:schemeClr val="bg1"/>
                </a:solidFill>
              </a:rPr>
              <a:t>And bright hope for tomorrow</a:t>
            </a:r>
          </a:p>
          <a:p>
            <a:r>
              <a:rPr lang="en-GB" sz="3600" dirty="0">
                <a:solidFill>
                  <a:schemeClr val="bg1"/>
                </a:solidFill>
              </a:rPr>
              <a:t>Blessings all mine</a:t>
            </a:r>
          </a:p>
          <a:p>
            <a:r>
              <a:rPr lang="en-GB" sz="3600" dirty="0">
                <a:solidFill>
                  <a:schemeClr val="bg1"/>
                </a:solidFill>
              </a:rPr>
              <a:t>With ten thousand beside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6/7</a:t>
            </a:r>
          </a:p>
        </p:txBody>
      </p:sp>
    </p:spTree>
    <p:extLst>
      <p:ext uri="{BB962C8B-B14F-4D97-AF65-F5344CB8AC3E}">
        <p14:creationId xmlns:p14="http://schemas.microsoft.com/office/powerpoint/2010/main" val="39556329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3600" dirty="0">
                <a:solidFill>
                  <a:schemeClr val="bg1"/>
                </a:solidFill>
              </a:rPr>
              <a:t>Great is Thy faithfulness</a:t>
            </a:r>
          </a:p>
          <a:p>
            <a:r>
              <a:rPr lang="en-GB" sz="3600" dirty="0">
                <a:solidFill>
                  <a:schemeClr val="bg1"/>
                </a:solidFill>
              </a:rPr>
              <a:t>Great is Thy faithfulness</a:t>
            </a:r>
          </a:p>
          <a:p>
            <a:r>
              <a:rPr lang="en-GB" sz="3600" dirty="0">
                <a:solidFill>
                  <a:schemeClr val="bg1"/>
                </a:solidFill>
              </a:rPr>
              <a:t>Morning by morning</a:t>
            </a:r>
          </a:p>
          <a:p>
            <a:r>
              <a:rPr lang="en-GB" sz="3600" dirty="0">
                <a:solidFill>
                  <a:schemeClr val="bg1"/>
                </a:solidFill>
              </a:rPr>
              <a:t>New mercies I see</a:t>
            </a:r>
          </a:p>
          <a:p>
            <a:r>
              <a:rPr lang="en-GB" sz="3600" dirty="0">
                <a:solidFill>
                  <a:schemeClr val="bg1"/>
                </a:solidFill>
              </a:rPr>
              <a:t>All I have needed</a:t>
            </a:r>
          </a:p>
          <a:p>
            <a:r>
              <a:rPr lang="en-GB" sz="3600" dirty="0">
                <a:solidFill>
                  <a:schemeClr val="bg1"/>
                </a:solidFill>
              </a:rPr>
              <a:t>Thy hand hath provided</a:t>
            </a:r>
          </a:p>
          <a:p>
            <a:r>
              <a:rPr lang="en-GB" sz="3600" dirty="0">
                <a:solidFill>
                  <a:schemeClr val="bg1"/>
                </a:solidFill>
              </a:rPr>
              <a:t>Great is Thy faithfulness</a:t>
            </a:r>
          </a:p>
          <a:p>
            <a:r>
              <a:rPr lang="en-GB" sz="3600" dirty="0">
                <a:solidFill>
                  <a:schemeClr val="bg1"/>
                </a:solidFill>
              </a:rPr>
              <a:t>Lord unto 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7/7</a:t>
            </a:r>
          </a:p>
        </p:txBody>
      </p:sp>
    </p:spTree>
    <p:extLst>
      <p:ext uri="{BB962C8B-B14F-4D97-AF65-F5344CB8AC3E}">
        <p14:creationId xmlns:p14="http://schemas.microsoft.com/office/powerpoint/2010/main" val="39700605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5" name="Picture 4">
            <a:extLst>
              <a:ext uri="{FF2B5EF4-FFF2-40B4-BE49-F238E27FC236}">
                <a16:creationId xmlns:a16="http://schemas.microsoft.com/office/drawing/2014/main" id="{C0FC5728-83A2-7320-85CF-A0CAEE292168}"/>
              </a:ext>
            </a:extLst>
          </p:cNvPr>
          <p:cNvPicPr>
            <a:picLocks noChangeAspect="1"/>
          </p:cNvPicPr>
          <p:nvPr/>
        </p:nvPicPr>
        <p:blipFill>
          <a:blip r:embed="rId3"/>
          <a:stretch>
            <a:fillRect/>
          </a:stretch>
        </p:blipFill>
        <p:spPr>
          <a:xfrm>
            <a:off x="1240382" y="1637082"/>
            <a:ext cx="6620540" cy="4375924"/>
          </a:xfrm>
          <a:prstGeom prst="rect">
            <a:avLst/>
          </a:prstGeom>
        </p:spPr>
      </p:pic>
    </p:spTree>
    <p:extLst>
      <p:ext uri="{BB962C8B-B14F-4D97-AF65-F5344CB8AC3E}">
        <p14:creationId xmlns:p14="http://schemas.microsoft.com/office/powerpoint/2010/main" val="19098264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7170" name="Picture 2" descr="Ainsdale Methodist Church Notices">
            <a:extLst>
              <a:ext uri="{FF2B5EF4-FFF2-40B4-BE49-F238E27FC236}">
                <a16:creationId xmlns:a16="http://schemas.microsoft.com/office/drawing/2014/main" id="{3EEB5152-0F8F-378F-8135-B603334301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27113"/>
            <a:ext cx="9144000" cy="4803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41821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E4F0A8-9E62-9120-A2A5-72550305619D}"/>
              </a:ext>
            </a:extLst>
          </p:cNvPr>
          <p:cNvPicPr>
            <a:picLocks noChangeAspect="1"/>
          </p:cNvPicPr>
          <p:nvPr/>
        </p:nvPicPr>
        <p:blipFill>
          <a:blip r:embed="rId3"/>
          <a:stretch>
            <a:fillRect/>
          </a:stretch>
        </p:blipFill>
        <p:spPr>
          <a:xfrm>
            <a:off x="0" y="855012"/>
            <a:ext cx="9144000" cy="5147975"/>
          </a:xfrm>
          <a:prstGeom prst="rect">
            <a:avLst/>
          </a:prstGeom>
        </p:spPr>
      </p:pic>
    </p:spTree>
    <p:extLst>
      <p:ext uri="{BB962C8B-B14F-4D97-AF65-F5344CB8AC3E}">
        <p14:creationId xmlns:p14="http://schemas.microsoft.com/office/powerpoint/2010/main" val="444349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03C05E-2E9E-9E5C-FBDB-5A1EC2477209}"/>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1054899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people sitting at a table&#10;&#10;Description automatically generated">
            <a:extLst>
              <a:ext uri="{FF2B5EF4-FFF2-40B4-BE49-F238E27FC236}">
                <a16:creationId xmlns:a16="http://schemas.microsoft.com/office/drawing/2014/main" id="{1A98782E-967F-0838-0E28-455A6DA15D4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54555" y="0"/>
            <a:ext cx="4834890" cy="6858000"/>
          </a:xfrm>
          <a:prstGeom prst="rect">
            <a:avLst/>
          </a:prstGeom>
        </p:spPr>
      </p:pic>
    </p:spTree>
    <p:extLst>
      <p:ext uri="{BB962C8B-B14F-4D97-AF65-F5344CB8AC3E}">
        <p14:creationId xmlns:p14="http://schemas.microsoft.com/office/powerpoint/2010/main" val="21613689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people walking down a street&#10;&#10;Description automatically generated">
            <a:extLst>
              <a:ext uri="{FF2B5EF4-FFF2-40B4-BE49-F238E27FC236}">
                <a16:creationId xmlns:a16="http://schemas.microsoft.com/office/drawing/2014/main" id="{DE7D47FF-8731-BDF2-FC18-9AE4946DB52F}"/>
              </a:ext>
            </a:extLst>
          </p:cNvPr>
          <p:cNvPicPr>
            <a:picLocks noChangeAspect="1"/>
          </p:cNvPicPr>
          <p:nvPr/>
        </p:nvPicPr>
        <p:blipFill>
          <a:blip r:embed="rId2"/>
          <a:srcRect t="2229"/>
          <a:stretch/>
        </p:blipFill>
        <p:spPr>
          <a:xfrm>
            <a:off x="457200" y="1268760"/>
            <a:ext cx="8229600" cy="4525963"/>
          </a:xfrm>
          <a:prstGeom prst="rect">
            <a:avLst/>
          </a:prstGeom>
          <a:noFill/>
        </p:spPr>
      </p:pic>
    </p:spTree>
    <p:extLst>
      <p:ext uri="{BB962C8B-B14F-4D97-AF65-F5344CB8AC3E}">
        <p14:creationId xmlns:p14="http://schemas.microsoft.com/office/powerpoint/2010/main" val="38843891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reach the Word#6. “Broken preachers.” – Morningside church of Christ">
            <a:extLst>
              <a:ext uri="{FF2B5EF4-FFF2-40B4-BE49-F238E27FC236}">
                <a16:creationId xmlns:a16="http://schemas.microsoft.com/office/drawing/2014/main" id="{2AA83B72-9961-C11B-4973-8C7748297C8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390"/>
          <a:stretch/>
        </p:blipFill>
        <p:spPr bwMode="auto">
          <a:xfrm>
            <a:off x="539552" y="1052736"/>
            <a:ext cx="8229600" cy="4525963"/>
          </a:xfrm>
          <a:prstGeom prst="rect">
            <a:avLst/>
          </a:prstGeom>
          <a:solidFill>
            <a:srgbClr val="FFFFFF"/>
          </a:solidFill>
        </p:spPr>
      </p:pic>
    </p:spTree>
    <p:extLst>
      <p:ext uri="{BB962C8B-B14F-4D97-AF65-F5344CB8AC3E}">
        <p14:creationId xmlns:p14="http://schemas.microsoft.com/office/powerpoint/2010/main" val="3038589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4400" b="0" i="0" dirty="0">
                <a:solidFill>
                  <a:srgbClr val="00A3E0"/>
                </a:solidFill>
                <a:effectLst/>
                <a:latin typeface="akagi_probook"/>
              </a:rPr>
              <a:t>Turn It Up</a:t>
            </a:r>
          </a:p>
          <a:p>
            <a:br>
              <a:rPr lang="en-GB" sz="1200" dirty="0">
                <a:solidFill>
                  <a:schemeClr val="bg1"/>
                </a:solidFill>
              </a:rPr>
            </a:br>
            <a:r>
              <a:rPr lang="en-GB" sz="1200" dirty="0">
                <a:solidFill>
                  <a:schemeClr val="bg1"/>
                </a:solidFill>
              </a:rPr>
              <a:t>CCLI Song # 6621485</a:t>
            </a:r>
          </a:p>
          <a:p>
            <a:endParaRPr lang="en-GB" sz="1200" dirty="0">
              <a:solidFill>
                <a:schemeClr val="bg1"/>
              </a:solidFill>
            </a:endParaRPr>
          </a:p>
          <a:p>
            <a:r>
              <a:rPr lang="en-GB" sz="1200" dirty="0">
                <a:solidFill>
                  <a:schemeClr val="bg1"/>
                </a:solidFill>
              </a:rPr>
              <a:t>Andy Harrison</a:t>
            </a:r>
          </a:p>
          <a:p>
            <a:endParaRPr lang="en-GB" sz="1200" dirty="0">
              <a:solidFill>
                <a:schemeClr val="bg1"/>
              </a:solidFill>
            </a:endParaRPr>
          </a:p>
          <a:p>
            <a:r>
              <a:rPr lang="en-GB" sz="1200" dirty="0">
                <a:solidFill>
                  <a:schemeClr val="bg1"/>
                </a:solidFill>
              </a:rPr>
              <a:t>© 2012 </a:t>
            </a:r>
            <a:r>
              <a:rPr lang="en-GB" sz="1200" dirty="0" err="1">
                <a:solidFill>
                  <a:schemeClr val="bg1"/>
                </a:solidFill>
              </a:rPr>
              <a:t>Planetshakers</a:t>
            </a:r>
            <a:r>
              <a:rPr lang="en-GB" sz="1200" dirty="0">
                <a:solidFill>
                  <a:schemeClr val="bg1"/>
                </a:solidFill>
              </a:rPr>
              <a:t> Ministries Int. Inc. (Admin. by Song Solutions www.songsolutions.org)</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29035913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28C8B-3843-0AF8-0945-C01A22C811C1}"/>
              </a:ext>
            </a:extLst>
          </p:cNvPr>
          <p:cNvSpPr>
            <a:spLocks noGrp="1"/>
          </p:cNvSpPr>
          <p:nvPr>
            <p:ph type="title"/>
          </p:nvPr>
        </p:nvSpPr>
        <p:spPr/>
        <p:txBody>
          <a:bodyPr>
            <a:normAutofit fontScale="90000"/>
          </a:bodyPr>
          <a:lstStyle/>
          <a:p>
            <a:r>
              <a:rPr lang="en-GB" sz="4400" dirty="0">
                <a:solidFill>
                  <a:schemeClr val="bg1"/>
                </a:solidFill>
              </a:rPr>
              <a:t>Mark 8:1 -13 (NIV)</a:t>
            </a:r>
            <a:endParaRPr lang="en-GB" dirty="0"/>
          </a:p>
        </p:txBody>
      </p:sp>
      <p:sp>
        <p:nvSpPr>
          <p:cNvPr id="3" name="Content Placeholder 2">
            <a:extLst>
              <a:ext uri="{FF2B5EF4-FFF2-40B4-BE49-F238E27FC236}">
                <a16:creationId xmlns:a16="http://schemas.microsoft.com/office/drawing/2014/main" id="{C9994007-0543-DE87-6CD4-57AABC2658F7}"/>
              </a:ext>
            </a:extLst>
          </p:cNvPr>
          <p:cNvSpPr>
            <a:spLocks noGrp="1"/>
          </p:cNvSpPr>
          <p:nvPr>
            <p:ph idx="1"/>
          </p:nvPr>
        </p:nvSpPr>
        <p:spPr/>
        <p:txBody>
          <a:bodyPr>
            <a:normAutofit fontScale="47500" lnSpcReduction="20000"/>
          </a:bodyPr>
          <a:lstStyle/>
          <a:p>
            <a:pPr marL="0" indent="0">
              <a:buNone/>
            </a:pPr>
            <a:r>
              <a:rPr lang="en-GB" dirty="0">
                <a:solidFill>
                  <a:schemeClr val="bg1"/>
                </a:solidFill>
              </a:rPr>
              <a:t>8 During those days </a:t>
            </a:r>
            <a:r>
              <a:rPr lang="en-GB" b="1" dirty="0">
                <a:solidFill>
                  <a:schemeClr val="bg1"/>
                </a:solidFill>
              </a:rPr>
              <a:t>another</a:t>
            </a:r>
            <a:r>
              <a:rPr lang="en-GB" dirty="0">
                <a:solidFill>
                  <a:schemeClr val="bg1"/>
                </a:solidFill>
              </a:rPr>
              <a:t> large crowd gathered. Since they had nothing to eat, Jesus called his disciples to him and said, 2 “I have compassion for these people; they have already been with me three days and have nothing to eat. 3 If I send them home hungry, they will collapse on the way, because some of them have come a long distance.”</a:t>
            </a:r>
          </a:p>
          <a:p>
            <a:pPr marL="0" indent="0">
              <a:buNone/>
            </a:pPr>
            <a:endParaRPr lang="en-GB" dirty="0">
              <a:solidFill>
                <a:schemeClr val="bg1"/>
              </a:solidFill>
            </a:endParaRPr>
          </a:p>
          <a:p>
            <a:pPr marL="0" indent="0">
              <a:buNone/>
            </a:pPr>
            <a:r>
              <a:rPr lang="en-GB" dirty="0">
                <a:solidFill>
                  <a:schemeClr val="bg1"/>
                </a:solidFill>
              </a:rPr>
              <a:t>4 His disciples answered, “But where in this remote place can anyone get enough bread to feed them?”</a:t>
            </a:r>
          </a:p>
          <a:p>
            <a:pPr marL="0" indent="0">
              <a:buNone/>
            </a:pPr>
            <a:endParaRPr lang="en-GB" dirty="0">
              <a:solidFill>
                <a:schemeClr val="bg1"/>
              </a:solidFill>
            </a:endParaRPr>
          </a:p>
          <a:p>
            <a:pPr marL="0" indent="0">
              <a:buNone/>
            </a:pPr>
            <a:r>
              <a:rPr lang="en-GB" dirty="0">
                <a:solidFill>
                  <a:schemeClr val="bg1"/>
                </a:solidFill>
              </a:rPr>
              <a:t>5 “How many loaves do you have?” Jesus asked.</a:t>
            </a:r>
          </a:p>
          <a:p>
            <a:pPr marL="0" indent="0">
              <a:buNone/>
            </a:pPr>
            <a:r>
              <a:rPr lang="en-GB" dirty="0">
                <a:solidFill>
                  <a:schemeClr val="bg1"/>
                </a:solidFill>
              </a:rPr>
              <a:t>“Seven,” they replied.</a:t>
            </a:r>
          </a:p>
          <a:p>
            <a:pPr marL="0" indent="0">
              <a:buNone/>
            </a:pPr>
            <a:endParaRPr lang="en-GB" dirty="0">
              <a:solidFill>
                <a:schemeClr val="bg1"/>
              </a:solidFill>
            </a:endParaRPr>
          </a:p>
          <a:p>
            <a:pPr marL="0" indent="0">
              <a:buNone/>
            </a:pPr>
            <a:r>
              <a:rPr lang="en-GB" dirty="0">
                <a:solidFill>
                  <a:schemeClr val="bg1"/>
                </a:solidFill>
              </a:rPr>
              <a:t>6 He told the crowd to sit down on the ground. When he had taken the seven loaves and given thanks, he broke them and gave them to his disciples to distribute to the people, and they did so. 7 They had a few small fish as well; he gave thanks for them also and told the disciples to distribute them. 8 The people ate and were satisfied. Afterward the disciples picked up seven basketfuls of broken pieces that were left over. 9 About four thousand were present. After he had sent them away, 10 he got into the boat with his disciples and went to the region of </a:t>
            </a:r>
            <a:r>
              <a:rPr lang="en-GB" dirty="0" err="1">
                <a:solidFill>
                  <a:schemeClr val="bg1"/>
                </a:solidFill>
              </a:rPr>
              <a:t>Dalmanutha</a:t>
            </a:r>
            <a:r>
              <a:rPr lang="en-GB" dirty="0">
                <a:solidFill>
                  <a:schemeClr val="bg1"/>
                </a:solidFill>
              </a:rPr>
              <a:t>.</a:t>
            </a:r>
          </a:p>
          <a:p>
            <a:pPr marL="0" indent="0">
              <a:buNone/>
            </a:pPr>
            <a:endParaRPr lang="en-GB" dirty="0">
              <a:solidFill>
                <a:schemeClr val="bg1"/>
              </a:solidFill>
            </a:endParaRPr>
          </a:p>
          <a:p>
            <a:pPr marL="0" indent="0">
              <a:buNone/>
            </a:pPr>
            <a:r>
              <a:rPr lang="en-GB" dirty="0">
                <a:solidFill>
                  <a:schemeClr val="bg1"/>
                </a:solidFill>
              </a:rPr>
              <a:t>11 The Pharisees came and began to question Jesus. To test him, they asked him for a sign from heaven. 12 He sighed deeply and said, “Why does this generation ask for a sign? Truly I tell you, no sign will be given to it.” 13 Then he left them, got back into the boat and crossed to the other side.</a:t>
            </a:r>
          </a:p>
          <a:p>
            <a:pPr marL="0" indent="0">
              <a:buNone/>
            </a:pPr>
            <a:endParaRPr lang="en-GB" dirty="0">
              <a:solidFill>
                <a:schemeClr val="bg1"/>
              </a:solidFill>
            </a:endParaRPr>
          </a:p>
        </p:txBody>
      </p:sp>
    </p:spTree>
    <p:extLst>
      <p:ext uri="{BB962C8B-B14F-4D97-AF65-F5344CB8AC3E}">
        <p14:creationId xmlns:p14="http://schemas.microsoft.com/office/powerpoint/2010/main" val="37574632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28C8B-3843-0AF8-0945-C01A22C811C1}"/>
              </a:ext>
            </a:extLst>
          </p:cNvPr>
          <p:cNvSpPr>
            <a:spLocks noGrp="1"/>
          </p:cNvSpPr>
          <p:nvPr>
            <p:ph type="title"/>
          </p:nvPr>
        </p:nvSpPr>
        <p:spPr>
          <a:xfrm>
            <a:off x="441672" y="836712"/>
            <a:ext cx="8229600" cy="436909"/>
          </a:xfrm>
        </p:spPr>
        <p:txBody>
          <a:bodyPr>
            <a:noAutofit/>
          </a:bodyPr>
          <a:lstStyle/>
          <a:p>
            <a:r>
              <a:rPr lang="en-GB" sz="3200" dirty="0">
                <a:solidFill>
                  <a:schemeClr val="bg1"/>
                </a:solidFill>
              </a:rPr>
              <a:t>Mark 8:1 -13 (ICB)</a:t>
            </a:r>
            <a:endParaRPr lang="en-GB" sz="3200" dirty="0"/>
          </a:p>
        </p:txBody>
      </p:sp>
      <p:sp>
        <p:nvSpPr>
          <p:cNvPr id="3" name="Content Placeholder 2">
            <a:extLst>
              <a:ext uri="{FF2B5EF4-FFF2-40B4-BE49-F238E27FC236}">
                <a16:creationId xmlns:a16="http://schemas.microsoft.com/office/drawing/2014/main" id="{C9994007-0543-DE87-6CD4-57AABC2658F7}"/>
              </a:ext>
            </a:extLst>
          </p:cNvPr>
          <p:cNvSpPr>
            <a:spLocks noGrp="1"/>
          </p:cNvSpPr>
          <p:nvPr>
            <p:ph idx="1"/>
          </p:nvPr>
        </p:nvSpPr>
        <p:spPr>
          <a:xfrm>
            <a:off x="457200" y="1273622"/>
            <a:ext cx="8229600" cy="4852542"/>
          </a:xfrm>
        </p:spPr>
        <p:txBody>
          <a:bodyPr>
            <a:normAutofit fontScale="32500" lnSpcReduction="20000"/>
          </a:bodyPr>
          <a:lstStyle/>
          <a:p>
            <a:pPr marL="0" indent="0">
              <a:buNone/>
            </a:pPr>
            <a:r>
              <a:rPr lang="en-GB" sz="4300" dirty="0">
                <a:solidFill>
                  <a:schemeClr val="bg1"/>
                </a:solidFill>
              </a:rPr>
              <a:t>More Than 4,000 People Fed</a:t>
            </a:r>
          </a:p>
          <a:p>
            <a:pPr marL="0" indent="0">
              <a:buNone/>
            </a:pPr>
            <a:r>
              <a:rPr lang="en-GB" sz="4300" dirty="0">
                <a:solidFill>
                  <a:schemeClr val="bg1"/>
                </a:solidFill>
              </a:rPr>
              <a:t>8 </a:t>
            </a:r>
            <a:r>
              <a:rPr lang="en-GB" sz="4300" b="1" dirty="0">
                <a:solidFill>
                  <a:schemeClr val="bg1"/>
                </a:solidFill>
              </a:rPr>
              <a:t>Another time </a:t>
            </a:r>
            <a:r>
              <a:rPr lang="en-GB" sz="4300" dirty="0">
                <a:solidFill>
                  <a:schemeClr val="bg1"/>
                </a:solidFill>
              </a:rPr>
              <a:t>there was a great crowd with Jesus. They had nothing to eat. So Jesus called his followers to him. He said, 2 “I feel sorry for these people. They have been with me for three days, and now they have nothing to eat. 3 I cannot send them home hungry. If they leave without eating, they will faint on the way home. Some of them live a long way from here.”</a:t>
            </a:r>
          </a:p>
          <a:p>
            <a:pPr marL="0" indent="0">
              <a:buNone/>
            </a:pPr>
            <a:endParaRPr lang="en-GB" sz="4300" dirty="0">
              <a:solidFill>
                <a:schemeClr val="bg1"/>
              </a:solidFill>
            </a:endParaRPr>
          </a:p>
          <a:p>
            <a:pPr marL="0" indent="0">
              <a:buNone/>
            </a:pPr>
            <a:r>
              <a:rPr lang="en-GB" sz="4300" dirty="0">
                <a:solidFill>
                  <a:schemeClr val="bg1"/>
                </a:solidFill>
              </a:rPr>
              <a:t>4 Jesus’ followers answered, “But we are far away from any towns. Where can we get enough bread to feed all these people?”</a:t>
            </a:r>
          </a:p>
          <a:p>
            <a:pPr marL="0" indent="0">
              <a:buNone/>
            </a:pPr>
            <a:endParaRPr lang="en-GB" sz="4300" dirty="0">
              <a:solidFill>
                <a:schemeClr val="bg1"/>
              </a:solidFill>
            </a:endParaRPr>
          </a:p>
          <a:p>
            <a:pPr marL="0" indent="0">
              <a:buNone/>
            </a:pPr>
            <a:r>
              <a:rPr lang="en-GB" sz="4300" dirty="0">
                <a:solidFill>
                  <a:schemeClr val="bg1"/>
                </a:solidFill>
              </a:rPr>
              <a:t>5 Jesus asked, “How many loaves of bread do you have?”</a:t>
            </a:r>
          </a:p>
          <a:p>
            <a:pPr marL="0" indent="0">
              <a:buNone/>
            </a:pPr>
            <a:r>
              <a:rPr lang="en-GB" sz="4300" dirty="0">
                <a:solidFill>
                  <a:schemeClr val="bg1"/>
                </a:solidFill>
              </a:rPr>
              <a:t>They answered, “We have seven loaves.”</a:t>
            </a:r>
          </a:p>
          <a:p>
            <a:pPr marL="0" indent="0">
              <a:buNone/>
            </a:pPr>
            <a:endParaRPr lang="en-GB" sz="4300" dirty="0">
              <a:solidFill>
                <a:schemeClr val="bg1"/>
              </a:solidFill>
            </a:endParaRPr>
          </a:p>
          <a:p>
            <a:pPr marL="0" indent="0">
              <a:buNone/>
            </a:pPr>
            <a:r>
              <a:rPr lang="en-GB" sz="4300" dirty="0">
                <a:solidFill>
                  <a:schemeClr val="bg1"/>
                </a:solidFill>
              </a:rPr>
              <a:t>6 Jesus told the people to sit on the ground. Then he took the seven loaves and gave thanks to God. Jesus divided the bread and gave the pieces to his followers. He told them to pass out the bread to the people, and they did so. 7 The followers also had a few small fish. Jesus gave thanks for the fish and told his followers to give the fish to the people. 8 All the people ate and were satisfied. Then the followers filled seven baskets with the pieces of food that were not eaten. 9 There were about 4,000 men who ate. After they had eaten, Jesus told them to go home. 10 Then he went in a boat with his followers to the area of </a:t>
            </a:r>
            <a:r>
              <a:rPr lang="en-GB" sz="4300" dirty="0" err="1">
                <a:solidFill>
                  <a:schemeClr val="bg1"/>
                </a:solidFill>
              </a:rPr>
              <a:t>Dalmanutha</a:t>
            </a:r>
            <a:r>
              <a:rPr lang="en-GB" sz="4300" dirty="0">
                <a:solidFill>
                  <a:schemeClr val="bg1"/>
                </a:solidFill>
              </a:rPr>
              <a:t>.</a:t>
            </a:r>
          </a:p>
          <a:p>
            <a:pPr marL="0" indent="0">
              <a:buNone/>
            </a:pPr>
            <a:endParaRPr lang="en-GB" sz="4300" dirty="0">
              <a:solidFill>
                <a:schemeClr val="bg1"/>
              </a:solidFill>
            </a:endParaRPr>
          </a:p>
          <a:p>
            <a:pPr marL="0" indent="0">
              <a:buNone/>
            </a:pPr>
            <a:r>
              <a:rPr lang="en-GB" sz="4300" dirty="0">
                <a:solidFill>
                  <a:schemeClr val="bg1"/>
                </a:solidFill>
              </a:rPr>
              <a:t>The Leaders Ask for a Miracle</a:t>
            </a:r>
          </a:p>
          <a:p>
            <a:pPr marL="0" indent="0">
              <a:buNone/>
            </a:pPr>
            <a:r>
              <a:rPr lang="en-GB" sz="4300" dirty="0">
                <a:solidFill>
                  <a:schemeClr val="bg1"/>
                </a:solidFill>
              </a:rPr>
              <a:t>11 The Pharisees came to Jesus and asked him questions. They wanted to trap him. So they asked Jesus to do a miracle to show that he was from God. 12 Jesus sighed deeply. He said, “Why do you people ask for a miracle as proof? I tell you the truth. No miracle will be given to you.” 13 Then Jesus left the Pharisees. He went in the boat to the other side of the lake.</a:t>
            </a:r>
          </a:p>
          <a:p>
            <a:endParaRPr lang="en-GB" dirty="0">
              <a:solidFill>
                <a:schemeClr val="bg1"/>
              </a:solidFill>
            </a:endParaRPr>
          </a:p>
        </p:txBody>
      </p:sp>
    </p:spTree>
    <p:extLst>
      <p:ext uri="{BB962C8B-B14F-4D97-AF65-F5344CB8AC3E}">
        <p14:creationId xmlns:p14="http://schemas.microsoft.com/office/powerpoint/2010/main" val="26819688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28C8B-3843-0AF8-0945-C01A22C811C1}"/>
              </a:ext>
            </a:extLst>
          </p:cNvPr>
          <p:cNvSpPr>
            <a:spLocks noGrp="1"/>
          </p:cNvSpPr>
          <p:nvPr>
            <p:ph type="title"/>
          </p:nvPr>
        </p:nvSpPr>
        <p:spPr/>
        <p:txBody>
          <a:bodyPr>
            <a:normAutofit fontScale="90000"/>
          </a:bodyPr>
          <a:lstStyle/>
          <a:p>
            <a:r>
              <a:rPr lang="en-GB" dirty="0">
                <a:solidFill>
                  <a:schemeClr val="bg1"/>
                </a:solidFill>
              </a:rPr>
              <a:t>Lesson 1</a:t>
            </a:r>
          </a:p>
        </p:txBody>
      </p:sp>
      <p:sp>
        <p:nvSpPr>
          <p:cNvPr id="3" name="Content Placeholder 2">
            <a:extLst>
              <a:ext uri="{FF2B5EF4-FFF2-40B4-BE49-F238E27FC236}">
                <a16:creationId xmlns:a16="http://schemas.microsoft.com/office/drawing/2014/main" id="{C9994007-0543-DE87-6CD4-57AABC2658F7}"/>
              </a:ext>
            </a:extLst>
          </p:cNvPr>
          <p:cNvSpPr>
            <a:spLocks noGrp="1"/>
          </p:cNvSpPr>
          <p:nvPr>
            <p:ph idx="1"/>
          </p:nvPr>
        </p:nvSpPr>
        <p:spPr/>
        <p:txBody>
          <a:bodyPr/>
          <a:lstStyle/>
          <a:p>
            <a:pPr marL="0" indent="0">
              <a:buNone/>
            </a:pPr>
            <a:endParaRPr lang="en-GB" dirty="0">
              <a:solidFill>
                <a:schemeClr val="bg1"/>
              </a:solidFill>
            </a:endParaRPr>
          </a:p>
          <a:p>
            <a:pPr marL="0" indent="0">
              <a:buNone/>
            </a:pPr>
            <a:endParaRPr lang="en-GB" dirty="0">
              <a:solidFill>
                <a:schemeClr val="bg1"/>
              </a:solidFill>
            </a:endParaRPr>
          </a:p>
          <a:p>
            <a:pPr marL="0" indent="0">
              <a:buNone/>
            </a:pPr>
            <a:r>
              <a:rPr lang="en-GB" dirty="0">
                <a:solidFill>
                  <a:schemeClr val="bg1"/>
                </a:solidFill>
              </a:rPr>
              <a:t>When you stick with Jesus, he will stick with you.</a:t>
            </a:r>
          </a:p>
          <a:p>
            <a:pPr marL="0" indent="0">
              <a:buNone/>
            </a:pPr>
            <a:endParaRPr lang="en-GB" dirty="0">
              <a:solidFill>
                <a:schemeClr val="bg1"/>
              </a:solidFill>
            </a:endParaRPr>
          </a:p>
        </p:txBody>
      </p:sp>
    </p:spTree>
    <p:extLst>
      <p:ext uri="{BB962C8B-B14F-4D97-AF65-F5344CB8AC3E}">
        <p14:creationId xmlns:p14="http://schemas.microsoft.com/office/powerpoint/2010/main" val="2266124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28C8B-3843-0AF8-0945-C01A22C811C1}"/>
              </a:ext>
            </a:extLst>
          </p:cNvPr>
          <p:cNvSpPr>
            <a:spLocks noGrp="1"/>
          </p:cNvSpPr>
          <p:nvPr>
            <p:ph type="title"/>
          </p:nvPr>
        </p:nvSpPr>
        <p:spPr/>
        <p:txBody>
          <a:bodyPr>
            <a:normAutofit fontScale="90000"/>
          </a:bodyPr>
          <a:lstStyle/>
          <a:p>
            <a:r>
              <a:rPr lang="en-GB" dirty="0">
                <a:solidFill>
                  <a:schemeClr val="bg1"/>
                </a:solidFill>
              </a:rPr>
              <a:t>Lesson 2</a:t>
            </a:r>
            <a:endParaRPr lang="en-GB" dirty="0"/>
          </a:p>
        </p:txBody>
      </p:sp>
      <p:sp>
        <p:nvSpPr>
          <p:cNvPr id="3" name="Content Placeholder 2">
            <a:extLst>
              <a:ext uri="{FF2B5EF4-FFF2-40B4-BE49-F238E27FC236}">
                <a16:creationId xmlns:a16="http://schemas.microsoft.com/office/drawing/2014/main" id="{C9994007-0543-DE87-6CD4-57AABC2658F7}"/>
              </a:ext>
            </a:extLst>
          </p:cNvPr>
          <p:cNvSpPr>
            <a:spLocks noGrp="1"/>
          </p:cNvSpPr>
          <p:nvPr>
            <p:ph idx="1"/>
          </p:nvPr>
        </p:nvSpPr>
        <p:spPr/>
        <p:txBody>
          <a:bodyPr/>
          <a:lstStyle/>
          <a:p>
            <a:pPr marL="0" indent="0" algn="ctr">
              <a:buNone/>
            </a:pPr>
            <a:endParaRPr lang="en-GB" dirty="0">
              <a:solidFill>
                <a:schemeClr val="bg1"/>
              </a:solidFill>
            </a:endParaRPr>
          </a:p>
          <a:p>
            <a:pPr marL="0" indent="0" algn="ctr">
              <a:buNone/>
            </a:pPr>
            <a:endParaRPr lang="en-GB" dirty="0">
              <a:solidFill>
                <a:schemeClr val="bg1"/>
              </a:solidFill>
            </a:endParaRPr>
          </a:p>
          <a:p>
            <a:pPr marL="0" indent="0" algn="ctr">
              <a:buNone/>
            </a:pPr>
            <a:r>
              <a:rPr lang="en-GB" dirty="0">
                <a:solidFill>
                  <a:schemeClr val="bg1"/>
                </a:solidFill>
              </a:rPr>
              <a:t>Be thankful in the ordinary, and the extraordinary will happen.</a:t>
            </a:r>
          </a:p>
        </p:txBody>
      </p:sp>
    </p:spTree>
    <p:extLst>
      <p:ext uri="{BB962C8B-B14F-4D97-AF65-F5344CB8AC3E}">
        <p14:creationId xmlns:p14="http://schemas.microsoft.com/office/powerpoint/2010/main" val="15454942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28C8B-3843-0AF8-0945-C01A22C811C1}"/>
              </a:ext>
            </a:extLst>
          </p:cNvPr>
          <p:cNvSpPr>
            <a:spLocks noGrp="1"/>
          </p:cNvSpPr>
          <p:nvPr>
            <p:ph type="title"/>
          </p:nvPr>
        </p:nvSpPr>
        <p:spPr/>
        <p:txBody>
          <a:bodyPr>
            <a:normAutofit fontScale="90000"/>
          </a:bodyPr>
          <a:lstStyle/>
          <a:p>
            <a:endParaRPr lang="en-GB"/>
          </a:p>
        </p:txBody>
      </p:sp>
      <p:sp>
        <p:nvSpPr>
          <p:cNvPr id="3" name="Content Placeholder 2">
            <a:extLst>
              <a:ext uri="{FF2B5EF4-FFF2-40B4-BE49-F238E27FC236}">
                <a16:creationId xmlns:a16="http://schemas.microsoft.com/office/drawing/2014/main" id="{C9994007-0543-DE87-6CD4-57AABC2658F7}"/>
              </a:ext>
            </a:extLst>
          </p:cNvPr>
          <p:cNvSpPr>
            <a:spLocks noGrp="1"/>
          </p:cNvSpPr>
          <p:nvPr>
            <p:ph idx="1"/>
          </p:nvPr>
        </p:nvSpPr>
        <p:spPr/>
        <p:txBody>
          <a:bodyPr>
            <a:normAutofit fontScale="47500" lnSpcReduction="20000"/>
          </a:bodyPr>
          <a:lstStyle/>
          <a:p>
            <a:pPr marL="0" indent="0">
              <a:buNone/>
            </a:pPr>
            <a:r>
              <a:rPr lang="en-GB" sz="4900" dirty="0">
                <a:solidFill>
                  <a:schemeClr val="bg1"/>
                </a:solidFill>
                <a:effectLst/>
              </a:rPr>
              <a:t>V8. The people ate until they were satisfied.</a:t>
            </a:r>
          </a:p>
          <a:p>
            <a:pPr marL="0" indent="0">
              <a:buNone/>
            </a:pPr>
            <a:endParaRPr lang="en-GB" sz="4900" dirty="0">
              <a:solidFill>
                <a:schemeClr val="bg1"/>
              </a:solidFill>
              <a:effectLst/>
            </a:endParaRPr>
          </a:p>
          <a:p>
            <a:pPr marL="0" indent="0">
              <a:buNone/>
            </a:pPr>
            <a:r>
              <a:rPr lang="en-GB" sz="4900" dirty="0">
                <a:solidFill>
                  <a:schemeClr val="bg1"/>
                </a:solidFill>
                <a:effectLst/>
              </a:rPr>
              <a:t>Afterward the disciples picked up seven basketfuls of broken pieces that were left over.</a:t>
            </a:r>
            <a:br>
              <a:rPr lang="en-GB" sz="4900" dirty="0">
                <a:solidFill>
                  <a:schemeClr val="bg1"/>
                </a:solidFill>
                <a:effectLst/>
              </a:rPr>
            </a:br>
            <a:endParaRPr lang="en-GB" sz="4900" dirty="0">
              <a:solidFill>
                <a:schemeClr val="bg1"/>
              </a:solidFill>
              <a:effectLst/>
            </a:endParaRPr>
          </a:p>
          <a:p>
            <a:pPr marL="0" indent="0">
              <a:buNone/>
            </a:pPr>
            <a:r>
              <a:rPr lang="en-GB" sz="4900" dirty="0">
                <a:solidFill>
                  <a:schemeClr val="bg1"/>
                </a:solidFill>
                <a:effectLst/>
              </a:rPr>
              <a:t>Matt 6:33 But seek first his kingdom and his righteousness, and all these things will be given to you as well.</a:t>
            </a:r>
          </a:p>
          <a:p>
            <a:pPr marL="0" indent="0">
              <a:buNone/>
            </a:pPr>
            <a:endParaRPr lang="en-GB" sz="4900" dirty="0">
              <a:solidFill>
                <a:schemeClr val="bg1"/>
              </a:solidFill>
              <a:effectLst/>
            </a:endParaRPr>
          </a:p>
          <a:p>
            <a:pPr marL="0" indent="0">
              <a:buNone/>
            </a:pPr>
            <a:r>
              <a:rPr lang="en-GB" sz="4900" dirty="0">
                <a:solidFill>
                  <a:schemeClr val="bg1"/>
                </a:solidFill>
                <a:effectLst/>
              </a:rPr>
              <a:t>Philippians 4:6 Do not be anxious about anything, but in every situation, by prayer and petition, with thanksgiving, present your requests to God.</a:t>
            </a:r>
          </a:p>
          <a:p>
            <a:pPr marL="0" indent="0">
              <a:buNone/>
            </a:pPr>
            <a:endParaRPr lang="en-GB" sz="4900" dirty="0">
              <a:solidFill>
                <a:schemeClr val="bg1"/>
              </a:solidFill>
              <a:effectLst/>
            </a:endParaRPr>
          </a:p>
          <a:p>
            <a:pPr marL="0" indent="0">
              <a:buNone/>
            </a:pPr>
            <a:r>
              <a:rPr lang="en-GB" sz="4900" dirty="0">
                <a:solidFill>
                  <a:schemeClr val="bg1"/>
                </a:solidFill>
                <a:effectLst/>
              </a:rPr>
              <a:t>Philippians 4:19 And my God will meet all your needs according to the riches of his glory in Christ Jesus.</a:t>
            </a:r>
          </a:p>
        </p:txBody>
      </p:sp>
    </p:spTree>
    <p:extLst>
      <p:ext uri="{BB962C8B-B14F-4D97-AF65-F5344CB8AC3E}">
        <p14:creationId xmlns:p14="http://schemas.microsoft.com/office/powerpoint/2010/main" val="3859084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28C8B-3843-0AF8-0945-C01A22C811C1}"/>
              </a:ext>
            </a:extLst>
          </p:cNvPr>
          <p:cNvSpPr>
            <a:spLocks noGrp="1"/>
          </p:cNvSpPr>
          <p:nvPr>
            <p:ph type="title"/>
          </p:nvPr>
        </p:nvSpPr>
        <p:spPr/>
        <p:txBody>
          <a:bodyPr>
            <a:normAutofit fontScale="90000"/>
          </a:bodyPr>
          <a:lstStyle/>
          <a:p>
            <a:r>
              <a:rPr lang="en-GB" dirty="0">
                <a:solidFill>
                  <a:schemeClr val="bg1"/>
                </a:solidFill>
              </a:rPr>
              <a:t>Lesson 3</a:t>
            </a:r>
          </a:p>
        </p:txBody>
      </p:sp>
      <p:sp>
        <p:nvSpPr>
          <p:cNvPr id="3" name="Content Placeholder 2">
            <a:extLst>
              <a:ext uri="{FF2B5EF4-FFF2-40B4-BE49-F238E27FC236}">
                <a16:creationId xmlns:a16="http://schemas.microsoft.com/office/drawing/2014/main" id="{C9994007-0543-DE87-6CD4-57AABC2658F7}"/>
              </a:ext>
            </a:extLst>
          </p:cNvPr>
          <p:cNvSpPr>
            <a:spLocks noGrp="1"/>
          </p:cNvSpPr>
          <p:nvPr>
            <p:ph idx="1"/>
          </p:nvPr>
        </p:nvSpPr>
        <p:spPr/>
        <p:txBody>
          <a:bodyPr/>
          <a:lstStyle/>
          <a:p>
            <a:pPr marL="0" indent="0">
              <a:buNone/>
            </a:pPr>
            <a:endParaRPr lang="en-GB" dirty="0">
              <a:solidFill>
                <a:schemeClr val="bg1"/>
              </a:solidFill>
            </a:endParaRPr>
          </a:p>
          <a:p>
            <a:pPr marL="0" indent="0">
              <a:buNone/>
            </a:pPr>
            <a:endParaRPr lang="en-GB" dirty="0">
              <a:solidFill>
                <a:schemeClr val="bg1"/>
              </a:solidFill>
            </a:endParaRPr>
          </a:p>
          <a:p>
            <a:pPr marL="0" indent="0" algn="ctr">
              <a:buNone/>
            </a:pPr>
            <a:r>
              <a:rPr lang="en-GB" sz="4400" dirty="0">
                <a:solidFill>
                  <a:schemeClr val="bg1"/>
                </a:solidFill>
              </a:rPr>
              <a:t>Seek God, want not.</a:t>
            </a:r>
          </a:p>
          <a:p>
            <a:pPr marL="0" indent="0">
              <a:buNone/>
            </a:pPr>
            <a:endParaRPr lang="en-GB" dirty="0">
              <a:solidFill>
                <a:schemeClr val="bg1"/>
              </a:solidFill>
            </a:endParaRPr>
          </a:p>
        </p:txBody>
      </p:sp>
    </p:spTree>
    <p:extLst>
      <p:ext uri="{BB962C8B-B14F-4D97-AF65-F5344CB8AC3E}">
        <p14:creationId xmlns:p14="http://schemas.microsoft.com/office/powerpoint/2010/main" val="316872878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0D3D917-016B-0B2F-D0C4-EBAFAFF81EC4}"/>
              </a:ext>
            </a:extLst>
          </p:cNvPr>
          <p:cNvSpPr>
            <a:spLocks noGrp="1"/>
          </p:cNvSpPr>
          <p:nvPr>
            <p:ph idx="1"/>
          </p:nvPr>
        </p:nvSpPr>
        <p:spPr/>
        <p:txBody>
          <a:bodyPr>
            <a:normAutofit/>
          </a:bodyPr>
          <a:lstStyle/>
          <a:p>
            <a:pPr marL="0" indent="0">
              <a:buNone/>
            </a:pPr>
            <a:r>
              <a:rPr lang="en-GB" dirty="0">
                <a:solidFill>
                  <a:schemeClr val="bg1"/>
                </a:solidFill>
              </a:rPr>
              <a:t>John 20: 27 - 29</a:t>
            </a:r>
          </a:p>
          <a:p>
            <a:pPr marL="0" indent="0">
              <a:buNone/>
            </a:pPr>
            <a:r>
              <a:rPr lang="en-GB" dirty="0">
                <a:solidFill>
                  <a:schemeClr val="bg1"/>
                </a:solidFill>
              </a:rPr>
              <a:t>Then he said to Thomas, “Put your finger here; see my hands. Reach out your hand and put it into my side. Stop doubting and believe.”</a:t>
            </a:r>
          </a:p>
          <a:p>
            <a:pPr marL="0" indent="0">
              <a:buNone/>
            </a:pPr>
            <a:r>
              <a:rPr lang="en-GB" dirty="0">
                <a:solidFill>
                  <a:schemeClr val="bg1"/>
                </a:solidFill>
              </a:rPr>
              <a:t>28 Thomas said to him, “My Lord and my God!”</a:t>
            </a:r>
          </a:p>
          <a:p>
            <a:pPr marL="0" indent="0">
              <a:buNone/>
            </a:pPr>
            <a:r>
              <a:rPr lang="en-GB" dirty="0">
                <a:solidFill>
                  <a:schemeClr val="bg1"/>
                </a:solidFill>
              </a:rPr>
              <a:t>29 Then Jesus told him, “Because you have seen me, you have believed; blessed are those who have not seen and yet have believed.”</a:t>
            </a:r>
          </a:p>
          <a:p>
            <a:pPr marL="0" indent="0">
              <a:buNone/>
            </a:pPr>
            <a:endParaRPr lang="en-GB" dirty="0">
              <a:solidFill>
                <a:schemeClr val="bg1"/>
              </a:solidFill>
            </a:endParaRPr>
          </a:p>
        </p:txBody>
      </p:sp>
    </p:spTree>
    <p:extLst>
      <p:ext uri="{BB962C8B-B14F-4D97-AF65-F5344CB8AC3E}">
        <p14:creationId xmlns:p14="http://schemas.microsoft.com/office/powerpoint/2010/main" val="26673368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5024D-6469-AFBA-B696-DF4B60F42C32}"/>
              </a:ext>
            </a:extLst>
          </p:cNvPr>
          <p:cNvSpPr>
            <a:spLocks noGrp="1"/>
          </p:cNvSpPr>
          <p:nvPr>
            <p:ph type="title"/>
          </p:nvPr>
        </p:nvSpPr>
        <p:spPr/>
        <p:txBody>
          <a:bodyPr>
            <a:normAutofit fontScale="90000"/>
          </a:bodyPr>
          <a:lstStyle/>
          <a:p>
            <a:r>
              <a:rPr lang="en-GB" dirty="0">
                <a:solidFill>
                  <a:schemeClr val="bg1"/>
                </a:solidFill>
              </a:rPr>
              <a:t>Lesson 4</a:t>
            </a:r>
            <a:endParaRPr lang="en-GB" dirty="0"/>
          </a:p>
        </p:txBody>
      </p:sp>
      <p:sp>
        <p:nvSpPr>
          <p:cNvPr id="3" name="Content Placeholder 2">
            <a:extLst>
              <a:ext uri="{FF2B5EF4-FFF2-40B4-BE49-F238E27FC236}">
                <a16:creationId xmlns:a16="http://schemas.microsoft.com/office/drawing/2014/main" id="{4356C479-7019-353F-898D-D480F4300E46}"/>
              </a:ext>
            </a:extLst>
          </p:cNvPr>
          <p:cNvSpPr>
            <a:spLocks noGrp="1"/>
          </p:cNvSpPr>
          <p:nvPr>
            <p:ph idx="1"/>
          </p:nvPr>
        </p:nvSpPr>
        <p:spPr/>
        <p:txBody>
          <a:bodyPr/>
          <a:lstStyle/>
          <a:p>
            <a:pPr marL="0" indent="0">
              <a:buNone/>
            </a:pPr>
            <a:endParaRPr lang="en-GB" dirty="0">
              <a:solidFill>
                <a:schemeClr val="bg1"/>
              </a:solidFill>
            </a:endParaRPr>
          </a:p>
          <a:p>
            <a:pPr marL="0" indent="0">
              <a:buNone/>
            </a:pPr>
            <a:endParaRPr lang="en-GB" dirty="0">
              <a:solidFill>
                <a:schemeClr val="bg1"/>
              </a:solidFill>
            </a:endParaRPr>
          </a:p>
          <a:p>
            <a:pPr marL="0" indent="0" algn="ctr">
              <a:buNone/>
            </a:pPr>
            <a:r>
              <a:rPr lang="en-GB" sz="4800" dirty="0">
                <a:solidFill>
                  <a:schemeClr val="bg1"/>
                </a:solidFill>
              </a:rPr>
              <a:t>Be-</a:t>
            </a:r>
            <a:r>
              <a:rPr lang="en-GB" sz="4800" dirty="0" err="1">
                <a:solidFill>
                  <a:schemeClr val="bg1"/>
                </a:solidFill>
              </a:rPr>
              <a:t>lieve</a:t>
            </a:r>
            <a:r>
              <a:rPr lang="en-GB" sz="4800" dirty="0">
                <a:solidFill>
                  <a:schemeClr val="bg1"/>
                </a:solidFill>
              </a:rPr>
              <a:t> and Be blessed</a:t>
            </a:r>
          </a:p>
          <a:p>
            <a:endParaRPr lang="en-GB" dirty="0"/>
          </a:p>
        </p:txBody>
      </p:sp>
    </p:spTree>
    <p:extLst>
      <p:ext uri="{BB962C8B-B14F-4D97-AF65-F5344CB8AC3E}">
        <p14:creationId xmlns:p14="http://schemas.microsoft.com/office/powerpoint/2010/main" val="10455735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A7CA5-7459-F848-F331-5B184814FA1C}"/>
              </a:ext>
            </a:extLst>
          </p:cNvPr>
          <p:cNvSpPr>
            <a:spLocks noGrp="1"/>
          </p:cNvSpPr>
          <p:nvPr>
            <p:ph type="title"/>
          </p:nvPr>
        </p:nvSpPr>
        <p:spPr/>
        <p:txBody>
          <a:bodyPr>
            <a:normAutofit fontScale="90000"/>
          </a:bodyPr>
          <a:lstStyle/>
          <a:p>
            <a:r>
              <a:rPr lang="en-GB" dirty="0">
                <a:solidFill>
                  <a:schemeClr val="bg1"/>
                </a:solidFill>
              </a:rPr>
              <a:t>Four Key Lessons</a:t>
            </a:r>
          </a:p>
        </p:txBody>
      </p:sp>
      <p:sp>
        <p:nvSpPr>
          <p:cNvPr id="3" name="Content Placeholder 2">
            <a:extLst>
              <a:ext uri="{FF2B5EF4-FFF2-40B4-BE49-F238E27FC236}">
                <a16:creationId xmlns:a16="http://schemas.microsoft.com/office/drawing/2014/main" id="{9AA356DE-3D7F-CB82-48A1-9970F696BC74}"/>
              </a:ext>
            </a:extLst>
          </p:cNvPr>
          <p:cNvSpPr>
            <a:spLocks noGrp="1"/>
          </p:cNvSpPr>
          <p:nvPr>
            <p:ph idx="1"/>
          </p:nvPr>
        </p:nvSpPr>
        <p:spPr/>
        <p:txBody>
          <a:bodyPr/>
          <a:lstStyle/>
          <a:p>
            <a:pPr marL="0" indent="0">
              <a:buNone/>
            </a:pPr>
            <a:r>
              <a:rPr lang="en-GB" dirty="0">
                <a:solidFill>
                  <a:schemeClr val="bg1"/>
                </a:solidFill>
              </a:rPr>
              <a:t>Lesson 1: When you stick with Jesus, he will stick with you.</a:t>
            </a:r>
          </a:p>
          <a:p>
            <a:pPr marL="0" indent="0">
              <a:buNone/>
            </a:pPr>
            <a:r>
              <a:rPr lang="en-GB" dirty="0">
                <a:solidFill>
                  <a:schemeClr val="bg1"/>
                </a:solidFill>
              </a:rPr>
              <a:t>Lesson 2: Be thankful in the ordinary, and the extraordinary will happen.</a:t>
            </a:r>
          </a:p>
          <a:p>
            <a:pPr marL="0" indent="0">
              <a:buNone/>
            </a:pPr>
            <a:r>
              <a:rPr lang="en-GB" dirty="0">
                <a:solidFill>
                  <a:schemeClr val="bg1"/>
                </a:solidFill>
              </a:rPr>
              <a:t>Lesson 3: Seek God, want not.</a:t>
            </a:r>
          </a:p>
          <a:p>
            <a:pPr marL="0" indent="0">
              <a:buNone/>
            </a:pPr>
            <a:r>
              <a:rPr lang="en-GB" dirty="0">
                <a:solidFill>
                  <a:schemeClr val="bg1"/>
                </a:solidFill>
              </a:rPr>
              <a:t>Lesson 4: Believe and Be blessed.</a:t>
            </a:r>
          </a:p>
          <a:p>
            <a:pPr marL="0" indent="0">
              <a:buNone/>
            </a:pPr>
            <a:endParaRPr lang="en-GB" dirty="0">
              <a:solidFill>
                <a:schemeClr val="bg1"/>
              </a:solidFill>
            </a:endParaRPr>
          </a:p>
        </p:txBody>
      </p:sp>
    </p:spTree>
    <p:extLst>
      <p:ext uri="{BB962C8B-B14F-4D97-AF65-F5344CB8AC3E}">
        <p14:creationId xmlns:p14="http://schemas.microsoft.com/office/powerpoint/2010/main" val="476724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6600" dirty="0">
              <a:solidFill>
                <a:srgbClr val="00A3E0"/>
              </a:solidFill>
              <a:latin typeface="akagi_probook"/>
            </a:endParaRPr>
          </a:p>
          <a:p>
            <a:r>
              <a:rPr lang="en-GB" sz="6600" dirty="0">
                <a:solidFill>
                  <a:srgbClr val="00A3E0"/>
                </a:solidFill>
                <a:latin typeface="akagi_probook"/>
              </a:rPr>
              <a:t>He Knows My Name</a:t>
            </a:r>
          </a:p>
          <a:p>
            <a:br>
              <a:rPr lang="en-GB" sz="1200" dirty="0">
                <a:solidFill>
                  <a:schemeClr val="bg1"/>
                </a:solidFill>
              </a:rPr>
            </a:br>
            <a:br>
              <a:rPr lang="en-GB" sz="1200" dirty="0">
                <a:solidFill>
                  <a:schemeClr val="bg1"/>
                </a:solidFill>
              </a:rPr>
            </a:br>
            <a:r>
              <a:rPr lang="en-GB" sz="1200" dirty="0">
                <a:solidFill>
                  <a:schemeClr val="bg1"/>
                </a:solidFill>
              </a:rPr>
              <a:t>CCLI Song # 2151368</a:t>
            </a:r>
          </a:p>
          <a:p>
            <a:r>
              <a:rPr lang="en-GB" sz="1200" dirty="0">
                <a:solidFill>
                  <a:schemeClr val="bg1"/>
                </a:solidFill>
              </a:rPr>
              <a:t>Tommy Walker</a:t>
            </a:r>
          </a:p>
          <a:p>
            <a:r>
              <a:rPr lang="en-GB" sz="1200" dirty="0">
                <a:solidFill>
                  <a:schemeClr val="bg1"/>
                </a:solidFill>
              </a:rPr>
              <a:t>© 1996 Universal Music - Brentwood Benson Songs</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r>
              <a:rPr lang="en-GB" sz="1200" dirty="0">
                <a:solidFill>
                  <a:schemeClr val="bg1"/>
                </a:solidFill>
              </a:rPr>
              <a:t>CCLI Licence No. 33265</a:t>
            </a:r>
          </a:p>
        </p:txBody>
      </p:sp>
    </p:spTree>
    <p:extLst>
      <p:ext uri="{BB962C8B-B14F-4D97-AF65-F5344CB8AC3E}">
        <p14:creationId xmlns:p14="http://schemas.microsoft.com/office/powerpoint/2010/main" val="3614559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620688"/>
            <a:ext cx="8640960" cy="6480720"/>
          </a:xfrm>
        </p:spPr>
        <p:txBody>
          <a:bodyPr>
            <a:noAutofit/>
          </a:bodyPr>
          <a:lstStyle/>
          <a:p>
            <a:r>
              <a:rPr lang="en-GB" sz="4000" dirty="0">
                <a:solidFill>
                  <a:schemeClr val="bg1"/>
                </a:solidFill>
              </a:rPr>
              <a:t>You are here as we lift You up</a:t>
            </a:r>
          </a:p>
          <a:p>
            <a:r>
              <a:rPr lang="en-GB" sz="4000" dirty="0">
                <a:solidFill>
                  <a:schemeClr val="bg1"/>
                </a:solidFill>
              </a:rPr>
              <a:t>You are riding on our praise</a:t>
            </a:r>
          </a:p>
          <a:p>
            <a:r>
              <a:rPr lang="en-GB" sz="4000" dirty="0">
                <a:solidFill>
                  <a:schemeClr val="bg1"/>
                </a:solidFill>
              </a:rPr>
              <a:t>Be enthroned over everything</a:t>
            </a:r>
          </a:p>
          <a:p>
            <a:r>
              <a:rPr lang="en-GB" sz="4000" dirty="0">
                <a:solidFill>
                  <a:schemeClr val="bg1"/>
                </a:solidFill>
              </a:rPr>
              <a:t>You are seated in our praise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1/6</a:t>
            </a:r>
          </a:p>
        </p:txBody>
      </p:sp>
    </p:spTree>
    <p:extLst>
      <p:ext uri="{BB962C8B-B14F-4D97-AF65-F5344CB8AC3E}">
        <p14:creationId xmlns:p14="http://schemas.microsoft.com/office/powerpoint/2010/main" val="341333699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692696"/>
            <a:ext cx="8640960" cy="6480720"/>
          </a:xfrm>
        </p:spPr>
        <p:txBody>
          <a:bodyPr>
            <a:noAutofit/>
          </a:bodyPr>
          <a:lstStyle/>
          <a:p>
            <a:r>
              <a:rPr lang="en-GB" sz="3600" dirty="0">
                <a:solidFill>
                  <a:schemeClr val="bg1"/>
                </a:solidFill>
              </a:rPr>
              <a:t>I have a Maker</a:t>
            </a:r>
          </a:p>
          <a:p>
            <a:r>
              <a:rPr lang="en-GB" sz="3600" dirty="0">
                <a:solidFill>
                  <a:schemeClr val="bg1"/>
                </a:solidFill>
              </a:rPr>
              <a:t>He formed my heart</a:t>
            </a:r>
          </a:p>
          <a:p>
            <a:r>
              <a:rPr lang="en-GB" sz="3600" dirty="0">
                <a:solidFill>
                  <a:schemeClr val="bg1"/>
                </a:solidFill>
              </a:rPr>
              <a:t>Before even time began</a:t>
            </a:r>
          </a:p>
          <a:p>
            <a:r>
              <a:rPr lang="en-GB" sz="3600" dirty="0">
                <a:solidFill>
                  <a:schemeClr val="bg1"/>
                </a:solidFill>
              </a:rPr>
              <a:t>My life was in His hand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1/4</a:t>
            </a:r>
          </a:p>
        </p:txBody>
      </p:sp>
    </p:spTree>
    <p:extLst>
      <p:ext uri="{BB962C8B-B14F-4D97-AF65-F5344CB8AC3E}">
        <p14:creationId xmlns:p14="http://schemas.microsoft.com/office/powerpoint/2010/main" val="8562932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692696"/>
            <a:ext cx="8640960" cy="6480720"/>
          </a:xfrm>
        </p:spPr>
        <p:txBody>
          <a:bodyPr>
            <a:noAutofit/>
          </a:bodyPr>
          <a:lstStyle/>
          <a:p>
            <a:r>
              <a:rPr lang="en-GB" sz="3600" dirty="0">
                <a:solidFill>
                  <a:schemeClr val="bg1"/>
                </a:solidFill>
              </a:rPr>
              <a:t>He knows my name</a:t>
            </a:r>
          </a:p>
          <a:p>
            <a:r>
              <a:rPr lang="en-GB" sz="3600" dirty="0">
                <a:solidFill>
                  <a:schemeClr val="bg1"/>
                </a:solidFill>
              </a:rPr>
              <a:t>He knows my every thought</a:t>
            </a:r>
          </a:p>
          <a:p>
            <a:r>
              <a:rPr lang="en-GB" sz="3600" dirty="0">
                <a:solidFill>
                  <a:schemeClr val="bg1"/>
                </a:solidFill>
              </a:rPr>
              <a:t>He sees each tear that falls</a:t>
            </a:r>
          </a:p>
          <a:p>
            <a:r>
              <a:rPr lang="en-GB" sz="3600" dirty="0">
                <a:solidFill>
                  <a:schemeClr val="bg1"/>
                </a:solidFill>
              </a:rPr>
              <a:t>And hears me when I call</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2/4</a:t>
            </a:r>
          </a:p>
        </p:txBody>
      </p:sp>
    </p:spTree>
    <p:extLst>
      <p:ext uri="{BB962C8B-B14F-4D97-AF65-F5344CB8AC3E}">
        <p14:creationId xmlns:p14="http://schemas.microsoft.com/office/powerpoint/2010/main" val="414309993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692696"/>
            <a:ext cx="8640960" cy="6480720"/>
          </a:xfrm>
        </p:spPr>
        <p:txBody>
          <a:bodyPr>
            <a:noAutofit/>
          </a:bodyPr>
          <a:lstStyle/>
          <a:p>
            <a:r>
              <a:rPr lang="en-GB" sz="3600" dirty="0">
                <a:solidFill>
                  <a:schemeClr val="bg1"/>
                </a:solidFill>
              </a:rPr>
              <a:t>I have a Father</a:t>
            </a:r>
          </a:p>
          <a:p>
            <a:r>
              <a:rPr lang="en-GB" sz="3600" dirty="0">
                <a:solidFill>
                  <a:schemeClr val="bg1"/>
                </a:solidFill>
              </a:rPr>
              <a:t>He calls me His own</a:t>
            </a:r>
          </a:p>
          <a:p>
            <a:r>
              <a:rPr lang="en-GB" sz="3600" dirty="0">
                <a:solidFill>
                  <a:schemeClr val="bg1"/>
                </a:solidFill>
              </a:rPr>
              <a:t>He'll never leave me</a:t>
            </a:r>
          </a:p>
          <a:p>
            <a:r>
              <a:rPr lang="en-GB" sz="3600" dirty="0">
                <a:solidFill>
                  <a:schemeClr val="bg1"/>
                </a:solidFill>
              </a:rPr>
              <a:t>No matter where I go</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3/4</a:t>
            </a:r>
          </a:p>
        </p:txBody>
      </p:sp>
    </p:spTree>
    <p:extLst>
      <p:ext uri="{BB962C8B-B14F-4D97-AF65-F5344CB8AC3E}">
        <p14:creationId xmlns:p14="http://schemas.microsoft.com/office/powerpoint/2010/main" val="395547301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692696"/>
            <a:ext cx="8640960" cy="6480720"/>
          </a:xfrm>
        </p:spPr>
        <p:txBody>
          <a:bodyPr>
            <a:noAutofit/>
          </a:bodyPr>
          <a:lstStyle/>
          <a:p>
            <a:r>
              <a:rPr lang="en-GB" sz="3600" dirty="0">
                <a:solidFill>
                  <a:schemeClr val="bg1"/>
                </a:solidFill>
              </a:rPr>
              <a:t>He knows my name</a:t>
            </a:r>
          </a:p>
          <a:p>
            <a:r>
              <a:rPr lang="en-GB" sz="3600" dirty="0">
                <a:solidFill>
                  <a:schemeClr val="bg1"/>
                </a:solidFill>
              </a:rPr>
              <a:t>He knows my every thought</a:t>
            </a:r>
          </a:p>
          <a:p>
            <a:r>
              <a:rPr lang="en-GB" sz="3600" dirty="0">
                <a:solidFill>
                  <a:schemeClr val="bg1"/>
                </a:solidFill>
              </a:rPr>
              <a:t>He sees each tear that falls</a:t>
            </a:r>
          </a:p>
          <a:p>
            <a:r>
              <a:rPr lang="en-GB" sz="3600" dirty="0">
                <a:solidFill>
                  <a:schemeClr val="bg1"/>
                </a:solidFill>
              </a:rPr>
              <a:t>And hears me when I call</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4/4</a:t>
            </a:r>
          </a:p>
        </p:txBody>
      </p:sp>
    </p:spTree>
    <p:extLst>
      <p:ext uri="{BB962C8B-B14F-4D97-AF65-F5344CB8AC3E}">
        <p14:creationId xmlns:p14="http://schemas.microsoft.com/office/powerpoint/2010/main" val="14148475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323528" y="116632"/>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lvl="0" algn="ctr">
              <a:defRPr/>
            </a:pPr>
            <a:r>
              <a:rPr lang="en-GB" dirty="0">
                <a:solidFill>
                  <a:schemeClr val="bg1"/>
                </a:solidFill>
              </a:rPr>
              <a:t>2 Corinthians 14</a:t>
            </a:r>
            <a:br>
              <a:rPr lang="en-GB" dirty="0">
                <a:solidFill>
                  <a:schemeClr val="bg1"/>
                </a:solidFill>
              </a:rPr>
            </a:br>
            <a:br>
              <a:rPr lang="en-GB" dirty="0">
                <a:solidFill>
                  <a:schemeClr val="bg1"/>
                </a:solidFill>
              </a:rPr>
            </a:br>
            <a:r>
              <a:rPr lang="en-GB" dirty="0">
                <a:solidFill>
                  <a:schemeClr val="bg1"/>
                </a:solidFill>
              </a:rPr>
              <a:t>May the grace of the Lord Jesus Christ, and the love of God, and the fellowship of the Holy Spirit be with you all</a:t>
            </a:r>
          </a:p>
        </p:txBody>
      </p:sp>
    </p:spTree>
    <p:extLst>
      <p:ext uri="{BB962C8B-B14F-4D97-AF65-F5344CB8AC3E}">
        <p14:creationId xmlns:p14="http://schemas.microsoft.com/office/powerpoint/2010/main" val="3974712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48838" y="764704"/>
            <a:ext cx="8640960" cy="6480720"/>
          </a:xfrm>
        </p:spPr>
        <p:txBody>
          <a:bodyPr>
            <a:noAutofit/>
          </a:bodyPr>
          <a:lstStyle/>
          <a:p>
            <a:r>
              <a:rPr lang="en-GB" sz="4000" dirty="0">
                <a:solidFill>
                  <a:schemeClr val="bg1"/>
                </a:solidFill>
              </a:rPr>
              <a:t>This is prophetic I can feel it in the air</a:t>
            </a:r>
          </a:p>
          <a:p>
            <a:r>
              <a:rPr lang="en-GB" sz="4000" dirty="0">
                <a:solidFill>
                  <a:schemeClr val="bg1"/>
                </a:solidFill>
              </a:rPr>
              <a:t>We lift our praise and You change the atmosphere</a:t>
            </a:r>
          </a:p>
          <a:p>
            <a:r>
              <a:rPr lang="en-GB" sz="4000" dirty="0">
                <a:solidFill>
                  <a:schemeClr val="bg1"/>
                </a:solidFill>
              </a:rPr>
              <a:t>With hearts open now everybody singing out</a:t>
            </a:r>
          </a:p>
          <a:p>
            <a:r>
              <a:rPr lang="en-GB" sz="4000" dirty="0">
                <a:solidFill>
                  <a:schemeClr val="bg1"/>
                </a:solidFill>
              </a:rPr>
              <a:t>(Oh)</a:t>
            </a:r>
          </a:p>
          <a:p>
            <a:r>
              <a:rPr lang="en-GB" sz="4000" dirty="0">
                <a:solidFill>
                  <a:schemeClr val="bg1"/>
                </a:solidFill>
              </a:rPr>
              <a:t>(I am free)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2/6</a:t>
            </a:r>
          </a:p>
        </p:txBody>
      </p:sp>
    </p:spTree>
    <p:extLst>
      <p:ext uri="{BB962C8B-B14F-4D97-AF65-F5344CB8AC3E}">
        <p14:creationId xmlns:p14="http://schemas.microsoft.com/office/powerpoint/2010/main" val="2989488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4000" dirty="0">
                <a:solidFill>
                  <a:schemeClr val="bg1"/>
                </a:solidFill>
              </a:rPr>
              <a:t>Turn it up this sound of praise</a:t>
            </a:r>
          </a:p>
          <a:p>
            <a:r>
              <a:rPr lang="en-GB" sz="4000" dirty="0">
                <a:solidFill>
                  <a:schemeClr val="bg1"/>
                </a:solidFill>
              </a:rPr>
              <a:t>Make it louder than any other</a:t>
            </a:r>
          </a:p>
          <a:p>
            <a:r>
              <a:rPr lang="en-GB" sz="4000" dirty="0">
                <a:solidFill>
                  <a:schemeClr val="bg1"/>
                </a:solidFill>
              </a:rPr>
              <a:t>Lift Him up and shout His name over all</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3/6</a:t>
            </a:r>
          </a:p>
        </p:txBody>
      </p:sp>
    </p:spTree>
    <p:extLst>
      <p:ext uri="{BB962C8B-B14F-4D97-AF65-F5344CB8AC3E}">
        <p14:creationId xmlns:p14="http://schemas.microsoft.com/office/powerpoint/2010/main" val="3632522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4000" dirty="0">
                <a:solidFill>
                  <a:schemeClr val="bg1"/>
                </a:solidFill>
              </a:rPr>
              <a:t>As we praise I can feel the change</a:t>
            </a:r>
          </a:p>
          <a:p>
            <a:r>
              <a:rPr lang="en-GB" sz="4000" dirty="0">
                <a:solidFill>
                  <a:schemeClr val="bg1"/>
                </a:solidFill>
              </a:rPr>
              <a:t>As Your presence now invades</a:t>
            </a:r>
          </a:p>
          <a:p>
            <a:r>
              <a:rPr lang="en-GB" sz="4000" dirty="0">
                <a:solidFill>
                  <a:schemeClr val="bg1"/>
                </a:solidFill>
              </a:rPr>
              <a:t>Hear the sound of the broken chains</a:t>
            </a:r>
          </a:p>
          <a:p>
            <a:r>
              <a:rPr lang="en-GB" sz="4000" dirty="0">
                <a:solidFill>
                  <a:schemeClr val="bg1"/>
                </a:solidFill>
              </a:rPr>
              <a:t>Prison doors are giving way</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4/6</a:t>
            </a:r>
          </a:p>
        </p:txBody>
      </p:sp>
    </p:spTree>
    <p:extLst>
      <p:ext uri="{BB962C8B-B14F-4D97-AF65-F5344CB8AC3E}">
        <p14:creationId xmlns:p14="http://schemas.microsoft.com/office/powerpoint/2010/main" val="2394190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4000" dirty="0">
                <a:solidFill>
                  <a:schemeClr val="bg1"/>
                </a:solidFill>
              </a:rPr>
              <a:t>Our praise goes up</a:t>
            </a:r>
          </a:p>
          <a:p>
            <a:r>
              <a:rPr lang="en-GB" sz="4000" dirty="0">
                <a:solidFill>
                  <a:schemeClr val="bg1"/>
                </a:solidFill>
              </a:rPr>
              <a:t>Your rain comes down</a:t>
            </a:r>
          </a:p>
          <a:p>
            <a:r>
              <a:rPr lang="en-GB" sz="4000" dirty="0">
                <a:solidFill>
                  <a:schemeClr val="bg1"/>
                </a:solidFill>
              </a:rPr>
              <a:t>(REPEAT)</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5/6</a:t>
            </a:r>
          </a:p>
        </p:txBody>
      </p:sp>
    </p:spTree>
    <p:extLst>
      <p:ext uri="{BB962C8B-B14F-4D97-AF65-F5344CB8AC3E}">
        <p14:creationId xmlns:p14="http://schemas.microsoft.com/office/powerpoint/2010/main" val="24441211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ongs_2024-09-29" id="{AE33A1CF-5A6E-9A45-939B-9BEFB8807446}" vid="{DFD4CA98-726C-574E-9379-F8F810DB23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107</TotalTime>
  <Words>2154</Words>
  <Application>Microsoft Office PowerPoint</Application>
  <PresentationFormat>On-screen Show (4:3)</PresentationFormat>
  <Paragraphs>297</Paragraphs>
  <Slides>54</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akagi_probook</vt:lpstr>
      <vt:lpstr>Arial</vt:lpstr>
      <vt:lpstr>Calibri</vt:lpstr>
      <vt:lpstr>Rockwell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Mark 8:1 -13 (NIV)</vt:lpstr>
      <vt:lpstr>Mark 8:1 -13 (ICB)</vt:lpstr>
      <vt:lpstr>Lesson 1</vt:lpstr>
      <vt:lpstr>Lesson 2</vt:lpstr>
      <vt:lpstr>PowerPoint Presentation</vt:lpstr>
      <vt:lpstr>Lesson 3</vt:lpstr>
      <vt:lpstr>PowerPoint Presentation</vt:lpstr>
      <vt:lpstr>Lesson 4</vt:lpstr>
      <vt:lpstr>Four Key Lessons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Florence Olajide</dc:creator>
  <cp:lastModifiedBy>Dele Olajide</cp:lastModifiedBy>
  <cp:revision>2</cp:revision>
  <dcterms:created xsi:type="dcterms:W3CDTF">2024-09-27T16:56:29Z</dcterms:created>
  <dcterms:modified xsi:type="dcterms:W3CDTF">2024-09-28T08:33:26Z</dcterms:modified>
</cp:coreProperties>
</file>

<file path=docProps/thumbnail.jpeg>
</file>